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7" r:id="rId1"/>
    <p:sldMasterId id="2147483698" r:id="rId2"/>
    <p:sldMasterId id="2147483699" r:id="rId3"/>
    <p:sldMasterId id="2147483700" r:id="rId4"/>
  </p:sldMasterIdLst>
  <p:notesMasterIdLst>
    <p:notesMasterId r:id="rId15"/>
  </p:notesMasterIdLst>
  <p:sldIdLst>
    <p:sldId id="256" r:id="rId5"/>
    <p:sldId id="257" r:id="rId6"/>
    <p:sldId id="258" r:id="rId7"/>
    <p:sldId id="259" r:id="rId8"/>
    <p:sldId id="260" r:id="rId9"/>
    <p:sldId id="261" r:id="rId10"/>
    <p:sldId id="262" r:id="rId11"/>
    <p:sldId id="263" r:id="rId12"/>
    <p:sldId id="264" r:id="rId13"/>
    <p:sldId id="265" r:id="rId14"/>
  </p:sldIdLst>
  <p:sldSz cx="9144000" cy="5143500" type="screen16x9"/>
  <p:notesSz cx="6858000" cy="9144000"/>
  <p:embeddedFontLst>
    <p:embeddedFont>
      <p:font typeface="Calibri" panose="020F0502020204030204" pitchFamily="34" charset="0"/>
      <p:regular r:id="rId16"/>
      <p:bold r:id="rId17"/>
      <p:italic r:id="rId18"/>
      <p:boldItalic r:id="rId19"/>
    </p:embeddedFont>
    <p:embeddedFont>
      <p:font typeface="Catamaran Light" panose="020B0604020202020204" charset="0"/>
      <p:regular r:id="rId20"/>
      <p:bold r:id="rId21"/>
    </p:embeddedFont>
    <p:embeddedFont>
      <p:font typeface="Fira Sans Extra Condensed Medium" panose="020B0604020202020204" charset="0"/>
      <p:regular r:id="rId22"/>
      <p:bold r:id="rId23"/>
      <p:italic r:id="rId24"/>
      <p:boldItalic r:id="rId25"/>
    </p:embeddedFont>
    <p:embeddedFont>
      <p:font typeface="Gill Sans" panose="020B0604020202020204" charset="0"/>
      <p:regular r:id="rId26"/>
      <p:bold r:id="rId27"/>
    </p:embeddedFont>
    <p:embeddedFont>
      <p:font typeface="Livvic" pitchFamily="2" charset="0"/>
      <p:regular r:id="rId28"/>
      <p:bold r:id="rId29"/>
      <p:italic r:id="rId30"/>
      <p:boldItalic r:id="rId31"/>
    </p:embeddedFont>
    <p:embeddedFont>
      <p:font typeface="Paytone One" panose="020B0604020202020204" charset="0"/>
      <p:regular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100" autoAdjust="0"/>
  </p:normalViewPr>
  <p:slideViewPr>
    <p:cSldViewPr snapToGrid="0">
      <p:cViewPr varScale="1">
        <p:scale>
          <a:sx n="147" d="100"/>
          <a:sy n="147" d="100"/>
        </p:scale>
        <p:origin x="898" y="-53"/>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Master" Target="slideMasters/slideMaster3.xml"/><Relationship Id="rId21" Type="http://schemas.openxmlformats.org/officeDocument/2006/relationships/font" Target="fonts/font6.fntdata"/><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9.fntdata"/><Relationship Id="rId32" Type="http://schemas.openxmlformats.org/officeDocument/2006/relationships/font" Target="fonts/font17.fntdata"/><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lifelab.org/sgso-institute"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lifelab.org/professional-developmen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21d83b5ac8_0_4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42" name="Google Shape;242;g221d83b5ac8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b04583e76a_0_16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9" name="Google Shape;329;g2b04583e76a_0_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b04583e76a_0_9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Who attends? School gardening support organizations (program managers, executive directors, curriculum developers, etc.), school district employees (school nutrition services teams, garden educators, garden program managers), young professionals starting in the field, and those looking to dive deeper into school gardening.</a:t>
            </a:r>
            <a:endParaRPr dirty="0"/>
          </a:p>
        </p:txBody>
      </p:sp>
      <p:sp>
        <p:nvSpPr>
          <p:cNvPr id="250" name="Google Shape;250;g2b04583e76a_0_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b04583e76a_0_10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Life Lab is based in Santa Cruz, CA and seeks to cultivate children's love of learning, nutritious food, and nature through garden-based education. They operate school gardens and an educational space in Santa Cruz but also offer professional development and training opportunities for garden educators. With over 4 decades experience training school gardens educators, Life Lab is taking the lead on the overall agenda and educational opportunities at the Summit. </a:t>
            </a:r>
          </a:p>
          <a:p>
            <a:pPr marL="0" lvl="0" indent="0" algn="l" rtl="0">
              <a:spcBef>
                <a:spcPts val="0"/>
              </a:spcBef>
              <a:spcAft>
                <a:spcPts val="0"/>
              </a:spcAft>
              <a:buNone/>
            </a:pPr>
            <a:endParaRPr dirty="0"/>
          </a:p>
          <a:p>
            <a:pPr marL="0" lvl="0" indent="0" algn="l" rtl="0">
              <a:spcBef>
                <a:spcPts val="0"/>
              </a:spcBef>
              <a:spcAft>
                <a:spcPts val="0"/>
              </a:spcAft>
              <a:buNone/>
            </a:pPr>
            <a:r>
              <a:rPr lang="en" dirty="0"/>
              <a:t>The SGSO Network is a peer-to-peer learning network for equitable garden-based education at school. We will be convening various networking opportunities at the Summit and will document and share the learning that takes place and provide space and support for continued collaboration following the Summit, including creation of peer learning communities and webinars highlighting speakers. </a:t>
            </a:r>
            <a:endParaRPr dirty="0"/>
          </a:p>
        </p:txBody>
      </p:sp>
      <p:sp>
        <p:nvSpPr>
          <p:cNvPr id="261" name="Google Shape;261;g2b04583e76a_0_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b04583e76a_0_13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68" name="Google Shape;268;g2b04583e76a_0_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b0510ee9ce_1_3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78" name="Google Shape;278;g2b0510ee9ce_1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b04583e76a_0_6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Speakers from across the country. Years of experience in school &amp; community gardening. Diverse perspectives and backgrounds.</a:t>
            </a:r>
          </a:p>
          <a:p>
            <a:pPr marL="0" lvl="0" indent="0" algn="l" rtl="0">
              <a:spcBef>
                <a:spcPts val="0"/>
              </a:spcBef>
              <a:spcAft>
                <a:spcPts val="0"/>
              </a:spcAft>
              <a:buNone/>
            </a:pPr>
            <a:r>
              <a:rPr lang="en" dirty="0"/>
              <a:t>Featured Above Left to Right: Stephen Ritz (Green Bronx Machine - NYC), Dr. Dilafruz Williams (Portland State University - OR), Nathan Larson (Cultivate Health Initiative – WI), </a:t>
            </a:r>
            <a:r>
              <a:rPr lang="en-US" b="0" i="0" dirty="0">
                <a:solidFill>
                  <a:srgbClr val="333333"/>
                </a:solidFill>
                <a:effectLst/>
                <a:latin typeface="inherit"/>
              </a:rPr>
              <a:t>Veronica Gutierrez, Blanca Guerra and Eulalia Mateo (</a:t>
            </a:r>
            <a:r>
              <a:rPr lang="en-US" b="0" i="0" dirty="0" err="1">
                <a:solidFill>
                  <a:srgbClr val="333333"/>
                </a:solidFill>
                <a:effectLst/>
                <a:latin typeface="inherit"/>
              </a:rPr>
              <a:t>Commún</a:t>
            </a:r>
            <a:r>
              <a:rPr lang="en-US" b="0" i="0" dirty="0">
                <a:solidFill>
                  <a:srgbClr val="333333"/>
                </a:solidFill>
                <a:effectLst/>
                <a:latin typeface="inherit"/>
              </a:rPr>
              <a:t> - Denver, CO)</a:t>
            </a:r>
            <a:endParaRPr b="0" i="0" dirty="0"/>
          </a:p>
        </p:txBody>
      </p:sp>
      <p:sp>
        <p:nvSpPr>
          <p:cNvPr id="287" name="Google Shape;287;g2b04583e76a_0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b04583e76a_0_5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We will have a mix of 60 min presentations,  75 min workshops diving deeper into a topic as well as indoor and outdoor hands on lesson demos - gardening and cooking demos. All of these presentations were selected by a diverse committee of folks across the country - you can find them here: https://schoolgardensummit.org/2024-planning-teams/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Preview the agenda but note that we are still identifying which sessions are on which days </a:t>
            </a:r>
            <a:endParaRPr dirty="0">
              <a:solidFill>
                <a:schemeClr val="dk1"/>
              </a:solidFill>
            </a:endParaRPr>
          </a:p>
        </p:txBody>
      </p:sp>
      <p:sp>
        <p:nvSpPr>
          <p:cNvPr id="297" name="Google Shape;297;g2b04583e76a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b04583e76a_0_7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-Opportunities to sit and network with people in your similar region and similar roles, such as garden educators, in-classroom teachers, principals, EDs, etc</a:t>
            </a:r>
            <a:endParaRPr dirty="0"/>
          </a:p>
          <a:p>
            <a:pPr marL="0" lvl="0" indent="0" algn="l" rtl="0">
              <a:spcBef>
                <a:spcPts val="0"/>
              </a:spcBef>
              <a:spcAft>
                <a:spcPts val="0"/>
              </a:spcAft>
              <a:buNone/>
            </a:pPr>
            <a:r>
              <a:rPr lang="en" dirty="0">
                <a:solidFill>
                  <a:schemeClr val="dk1"/>
                </a:solidFill>
              </a:rPr>
              <a:t>-Designated time for affinity groups - gather based on your personal identity</a:t>
            </a:r>
            <a:endParaRPr dirty="0">
              <a:solidFill>
                <a:schemeClr val="dk1"/>
              </a:solidFill>
            </a:endParaRPr>
          </a:p>
          <a:p>
            <a:pPr marL="0" lvl="0" indent="0" algn="l" rtl="0">
              <a:spcBef>
                <a:spcPts val="0"/>
              </a:spcBef>
              <a:spcAft>
                <a:spcPts val="0"/>
              </a:spcAft>
              <a:buNone/>
            </a:pPr>
            <a:r>
              <a:rPr lang="en" dirty="0">
                <a:solidFill>
                  <a:schemeClr val="dk1"/>
                </a:solidFill>
              </a:rPr>
              <a:t>-Opportunities for young professionals to find one another and get matched with a mentor </a:t>
            </a:r>
            <a:endParaRPr dirty="0">
              <a:solidFill>
                <a:schemeClr val="dk1"/>
              </a:solidFill>
            </a:endParaRPr>
          </a:p>
          <a:p>
            <a:pPr marL="0" lvl="0" indent="0" algn="l" rtl="0">
              <a:spcBef>
                <a:spcPts val="0"/>
              </a:spcBef>
              <a:spcAft>
                <a:spcPts val="0"/>
              </a:spcAft>
              <a:buNone/>
            </a:pPr>
            <a:r>
              <a:rPr lang="en" dirty="0"/>
              <a:t>-Designated time for extracurricular activities including song circles, fire pit, arts and crafts, movement, board games and more.</a:t>
            </a:r>
            <a:endParaRPr dirty="0"/>
          </a:p>
        </p:txBody>
      </p:sp>
      <p:sp>
        <p:nvSpPr>
          <p:cNvPr id="308" name="Google Shape;308;g2b04583e76a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b08cf0b93d_0_1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b08cf0b93d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This is an Institute hosted by Life Lab and WKF in partnership with the the SGSO Network for leaders of school garden support organizations - which we define as an entity that supports multiple school gardens. </a:t>
            </a:r>
            <a:endParaRPr dirty="0"/>
          </a:p>
          <a:p>
            <a:pPr marL="0" lvl="0" indent="0" algn="l" rtl="0">
              <a:spcBef>
                <a:spcPts val="0"/>
              </a:spcBef>
              <a:spcAft>
                <a:spcPts val="0"/>
              </a:spcAft>
              <a:buNone/>
            </a:pPr>
            <a:r>
              <a:rPr lang="en" dirty="0"/>
              <a:t>24 organizations and 48 people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Life Lab opportunities: </a:t>
            </a:r>
            <a:r>
              <a:rPr lang="en" u="sng" dirty="0">
                <a:solidFill>
                  <a:srgbClr val="1155CC"/>
                </a:solidFill>
                <a:hlinkClick r:id="rId3">
                  <a:extLst>
                    <a:ext uri="{A12FA001-AC4F-418D-AE19-62706E023703}">
                      <ahyp:hlinkClr xmlns:ahyp="http://schemas.microsoft.com/office/drawing/2018/hyperlinkcolor" val="tx"/>
                    </a:ext>
                  </a:extLst>
                </a:hlinkClick>
              </a:rPr>
              <a:t>https://www.lifelab.org/sgso-institute</a:t>
            </a:r>
            <a:endParaRPr u="sng" dirty="0">
              <a:solidFill>
                <a:srgbClr val="1155CC"/>
              </a:solidFill>
            </a:endParaRPr>
          </a:p>
          <a:p>
            <a:pPr marL="0" lvl="0" indent="0" algn="l" rtl="0">
              <a:spcBef>
                <a:spcPts val="0"/>
              </a:spcBef>
              <a:spcAft>
                <a:spcPts val="0"/>
              </a:spcAft>
              <a:buClr>
                <a:schemeClr val="dk1"/>
              </a:buClr>
              <a:buSzPts val="1100"/>
              <a:buFont typeface="Arial"/>
              <a:buNone/>
            </a:pPr>
            <a:r>
              <a:rPr lang="en" u="sng" dirty="0">
                <a:solidFill>
                  <a:schemeClr val="hlink"/>
                </a:solidFill>
                <a:hlinkClick r:id="rId4"/>
              </a:rPr>
              <a:t>https://www.lifelab.org/professional-development</a:t>
            </a:r>
            <a:endParaRPr u="sng" dirty="0">
              <a:solidFill>
                <a:schemeClr val="hlink"/>
              </a:solidFill>
            </a:endParaRPr>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ouble Line Slide 1">
  <p:cSld name="Double Line Slide 1">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a:off x="7086600" y="4869659"/>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sz="900" b="0" i="0" u="none" strike="noStrike" cap="none">
                <a:solidFill>
                  <a:srgbClr val="888888"/>
                </a:solidFill>
                <a:latin typeface="Gill Sans"/>
                <a:ea typeface="Gill Sans"/>
                <a:cs typeface="Gill Sans"/>
                <a:sym typeface="Gill Sans"/>
              </a:defRPr>
            </a:lvl1pPr>
            <a:lvl2pPr marL="0" lvl="1" indent="0" algn="r" rtl="0">
              <a:spcBef>
                <a:spcPts val="0"/>
              </a:spcBef>
              <a:buNone/>
              <a:defRPr sz="900" b="0" i="0" u="none" strike="noStrike" cap="none">
                <a:solidFill>
                  <a:srgbClr val="888888"/>
                </a:solidFill>
                <a:latin typeface="Gill Sans"/>
                <a:ea typeface="Gill Sans"/>
                <a:cs typeface="Gill Sans"/>
                <a:sym typeface="Gill Sans"/>
              </a:defRPr>
            </a:lvl2pPr>
            <a:lvl3pPr marL="0" lvl="2" indent="0" algn="r" rtl="0">
              <a:spcBef>
                <a:spcPts val="0"/>
              </a:spcBef>
              <a:buNone/>
              <a:defRPr sz="900" b="0" i="0" u="none" strike="noStrike" cap="none">
                <a:solidFill>
                  <a:srgbClr val="888888"/>
                </a:solidFill>
                <a:latin typeface="Gill Sans"/>
                <a:ea typeface="Gill Sans"/>
                <a:cs typeface="Gill Sans"/>
                <a:sym typeface="Gill Sans"/>
              </a:defRPr>
            </a:lvl3pPr>
            <a:lvl4pPr marL="0" lvl="3" indent="0" algn="r" rtl="0">
              <a:spcBef>
                <a:spcPts val="0"/>
              </a:spcBef>
              <a:buNone/>
              <a:defRPr sz="900" b="0" i="0" u="none" strike="noStrike" cap="none">
                <a:solidFill>
                  <a:srgbClr val="888888"/>
                </a:solidFill>
                <a:latin typeface="Gill Sans"/>
                <a:ea typeface="Gill Sans"/>
                <a:cs typeface="Gill Sans"/>
                <a:sym typeface="Gill Sans"/>
              </a:defRPr>
            </a:lvl4pPr>
            <a:lvl5pPr marL="0" lvl="4" indent="0" algn="r" rtl="0">
              <a:spcBef>
                <a:spcPts val="0"/>
              </a:spcBef>
              <a:buNone/>
              <a:defRPr sz="900" b="0" i="0" u="none" strike="noStrike" cap="none">
                <a:solidFill>
                  <a:srgbClr val="888888"/>
                </a:solidFill>
                <a:latin typeface="Gill Sans"/>
                <a:ea typeface="Gill Sans"/>
                <a:cs typeface="Gill Sans"/>
                <a:sym typeface="Gill Sans"/>
              </a:defRPr>
            </a:lvl5pPr>
            <a:lvl6pPr marL="0" lvl="5" indent="0" algn="r" rtl="0">
              <a:spcBef>
                <a:spcPts val="0"/>
              </a:spcBef>
              <a:buNone/>
              <a:defRPr sz="900" b="0" i="0" u="none" strike="noStrike" cap="none">
                <a:solidFill>
                  <a:srgbClr val="888888"/>
                </a:solidFill>
                <a:latin typeface="Gill Sans"/>
                <a:ea typeface="Gill Sans"/>
                <a:cs typeface="Gill Sans"/>
                <a:sym typeface="Gill Sans"/>
              </a:defRPr>
            </a:lvl6pPr>
            <a:lvl7pPr marL="0" lvl="6" indent="0" algn="r" rtl="0">
              <a:spcBef>
                <a:spcPts val="0"/>
              </a:spcBef>
              <a:buNone/>
              <a:defRPr sz="900" b="0" i="0" u="none" strike="noStrike" cap="none">
                <a:solidFill>
                  <a:srgbClr val="888888"/>
                </a:solidFill>
                <a:latin typeface="Gill Sans"/>
                <a:ea typeface="Gill Sans"/>
                <a:cs typeface="Gill Sans"/>
                <a:sym typeface="Gill Sans"/>
              </a:defRPr>
            </a:lvl7pPr>
            <a:lvl8pPr marL="0" lvl="7" indent="0" algn="r" rtl="0">
              <a:spcBef>
                <a:spcPts val="0"/>
              </a:spcBef>
              <a:buNone/>
              <a:defRPr sz="900" b="0" i="0" u="none" strike="noStrike" cap="none">
                <a:solidFill>
                  <a:srgbClr val="888888"/>
                </a:solidFill>
                <a:latin typeface="Gill Sans"/>
                <a:ea typeface="Gill Sans"/>
                <a:cs typeface="Gill Sans"/>
                <a:sym typeface="Gill Sans"/>
              </a:defRPr>
            </a:lvl8pPr>
            <a:lvl9pPr marL="0" lvl="8" indent="0" algn="r" rtl="0">
              <a:spcBef>
                <a:spcPts val="0"/>
              </a:spcBef>
              <a:buNone/>
              <a:defRPr sz="900" b="0" i="0" u="none" strike="noStrike" cap="none">
                <a:solidFill>
                  <a:srgbClr val="888888"/>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
        <p:nvSpPr>
          <p:cNvPr id="52" name="Google Shape;52;p13"/>
          <p:cNvSpPr txBox="1">
            <a:spLocks noGrp="1"/>
          </p:cNvSpPr>
          <p:nvPr>
            <p:ph type="body" idx="1"/>
          </p:nvPr>
        </p:nvSpPr>
        <p:spPr>
          <a:xfrm>
            <a:off x="161098" y="67090"/>
            <a:ext cx="8821800" cy="700800"/>
          </a:xfrm>
          <a:prstGeom prst="rect">
            <a:avLst/>
          </a:prstGeom>
          <a:noFill/>
          <a:ln>
            <a:noFill/>
          </a:ln>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chemeClr val="lt1"/>
              </a:buClr>
              <a:buSzPts val="1800"/>
              <a:buFont typeface="Arial"/>
              <a:buNone/>
              <a:defRPr sz="1800" b="0" i="0" u="none" strike="noStrike" cap="none">
                <a:solidFill>
                  <a:schemeClr val="lt1"/>
                </a:solidFill>
                <a:latin typeface="Gill Sans"/>
                <a:ea typeface="Gill Sans"/>
                <a:cs typeface="Gill Sans"/>
                <a:sym typeface="Gill Sans"/>
              </a:defRPr>
            </a:lvl1pPr>
            <a:lvl2pPr marL="914400" marR="0" lvl="1"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12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1200"/>
              </a:spcBef>
              <a:spcAft>
                <a:spcPts val="120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body" idx="2"/>
          </p:nvPr>
        </p:nvSpPr>
        <p:spPr>
          <a:xfrm>
            <a:off x="476251" y="979936"/>
            <a:ext cx="4162500" cy="2328900"/>
          </a:xfrm>
          <a:prstGeom prst="rect">
            <a:avLst/>
          </a:prstGeom>
          <a:noFill/>
          <a:ln>
            <a:noFill/>
          </a:ln>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Gill Sans"/>
                <a:ea typeface="Gill Sans"/>
                <a:cs typeface="Gill Sans"/>
                <a:sym typeface="Gill Sans"/>
              </a:defRPr>
            </a:lvl1pPr>
            <a:lvl2pPr marL="914400" marR="0" lvl="1"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12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1200"/>
              </a:spcBef>
              <a:spcAft>
                <a:spcPts val="120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58"/>
        <p:cNvGrpSpPr/>
        <p:nvPr/>
      </p:nvGrpSpPr>
      <p:grpSpPr>
        <a:xfrm>
          <a:off x="0" y="0"/>
          <a:ext cx="0" cy="0"/>
          <a:chOff x="0" y="0"/>
          <a:chExt cx="0" cy="0"/>
        </a:xfrm>
      </p:grpSpPr>
      <p:sp>
        <p:nvSpPr>
          <p:cNvPr id="59" name="Google Shape;59;p15"/>
          <p:cNvSpPr txBox="1">
            <a:spLocks noGrp="1"/>
          </p:cNvSpPr>
          <p:nvPr>
            <p:ph type="ctrTitle"/>
          </p:nvPr>
        </p:nvSpPr>
        <p:spPr>
          <a:xfrm>
            <a:off x="0" y="2498575"/>
            <a:ext cx="9144000" cy="623100"/>
          </a:xfrm>
          <a:prstGeom prst="rect">
            <a:avLst/>
          </a:prstGeom>
          <a:noFill/>
          <a:ln>
            <a:noFill/>
          </a:ln>
        </p:spPr>
        <p:txBody>
          <a:bodyPr spcFirstLastPara="1" wrap="square" lIns="68575" tIns="34275" rIns="68575" bIns="34275" anchor="t" anchorCtr="0">
            <a:noAutofit/>
          </a:bodyPr>
          <a:lstStyle>
            <a:lvl1pPr marR="0" lvl="0" algn="ctr" rtl="0">
              <a:lnSpc>
                <a:spcPct val="90000"/>
              </a:lnSpc>
              <a:spcBef>
                <a:spcPts val="0"/>
              </a:spcBef>
              <a:spcAft>
                <a:spcPts val="0"/>
              </a:spcAft>
              <a:buClr>
                <a:schemeClr val="lt1"/>
              </a:buClr>
              <a:buSzPts val="4100"/>
              <a:buFont typeface="Gill Sans"/>
              <a:buNone/>
              <a:defRPr sz="4100" b="1" i="0" u="none" strike="noStrike" cap="none">
                <a:solidFill>
                  <a:schemeClr val="lt1"/>
                </a:solidFill>
                <a:latin typeface="Gill Sans"/>
                <a:ea typeface="Gill Sans"/>
                <a:cs typeface="Gill Sans"/>
                <a:sym typeface="Gill Sans"/>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60" name="Google Shape;60;p15"/>
          <p:cNvSpPr txBox="1">
            <a:spLocks noGrp="1"/>
          </p:cNvSpPr>
          <p:nvPr>
            <p:ph type="subTitle" idx="1"/>
          </p:nvPr>
        </p:nvSpPr>
        <p:spPr>
          <a:xfrm>
            <a:off x="0" y="3128267"/>
            <a:ext cx="9144000" cy="357900"/>
          </a:xfrm>
          <a:prstGeom prst="rect">
            <a:avLst/>
          </a:prstGeom>
          <a:noFill/>
          <a:ln>
            <a:noFill/>
          </a:ln>
        </p:spPr>
        <p:txBody>
          <a:bodyPr spcFirstLastPara="1" wrap="square" lIns="68575" tIns="34275" rIns="68575" bIns="34275" anchor="t" anchorCtr="0">
            <a:noAutofit/>
          </a:bodyPr>
          <a:lstStyle>
            <a:lvl1pPr marR="0" lvl="0" algn="ctr" rtl="0">
              <a:lnSpc>
                <a:spcPct val="90000"/>
              </a:lnSpc>
              <a:spcBef>
                <a:spcPts val="800"/>
              </a:spcBef>
              <a:spcAft>
                <a:spcPts val="0"/>
              </a:spcAft>
              <a:buClr>
                <a:schemeClr val="lt1"/>
              </a:buClr>
              <a:buSzPts val="1800"/>
              <a:buFont typeface="Arial"/>
              <a:buNone/>
              <a:defRPr sz="1800" b="0" i="0" u="none" strike="noStrike" cap="none">
                <a:solidFill>
                  <a:schemeClr val="lt1"/>
                </a:solidFill>
                <a:latin typeface="Gill Sans"/>
                <a:ea typeface="Gill Sans"/>
                <a:cs typeface="Gill Sans"/>
                <a:sym typeface="Gill Sans"/>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61" name="Google Shape;61;p15"/>
          <p:cNvSpPr txBox="1">
            <a:spLocks noGrp="1"/>
          </p:cNvSpPr>
          <p:nvPr>
            <p:ph type="body" idx="2"/>
          </p:nvPr>
        </p:nvSpPr>
        <p:spPr>
          <a:xfrm>
            <a:off x="0" y="4518899"/>
            <a:ext cx="9144000" cy="289200"/>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Gill Sans"/>
                <a:ea typeface="Gill Sans"/>
                <a:cs typeface="Gill Sans"/>
                <a:sym typeface="Gill Sans"/>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62"/>
        <p:cNvGrpSpPr/>
        <p:nvPr/>
      </p:nvGrpSpPr>
      <p:grpSpPr>
        <a:xfrm>
          <a:off x="0" y="0"/>
          <a:ext cx="0" cy="0"/>
          <a:chOff x="0" y="0"/>
          <a:chExt cx="0" cy="0"/>
        </a:xfrm>
      </p:grpSpPr>
      <p:sp>
        <p:nvSpPr>
          <p:cNvPr id="63" name="Google Shape;63;p16"/>
          <p:cNvSpPr txBox="1">
            <a:spLocks noGrp="1"/>
          </p:cNvSpPr>
          <p:nvPr>
            <p:ph type="ctrTitle"/>
          </p:nvPr>
        </p:nvSpPr>
        <p:spPr>
          <a:xfrm>
            <a:off x="0" y="2498575"/>
            <a:ext cx="9144000" cy="623100"/>
          </a:xfrm>
          <a:prstGeom prst="rect">
            <a:avLst/>
          </a:prstGeom>
          <a:noFill/>
          <a:ln>
            <a:noFill/>
          </a:ln>
        </p:spPr>
        <p:txBody>
          <a:bodyPr spcFirstLastPara="1" wrap="square" lIns="68575" tIns="34275" rIns="68575" bIns="34275" anchor="t" anchorCtr="0">
            <a:noAutofit/>
          </a:bodyPr>
          <a:lstStyle>
            <a:lvl1pPr marR="0" lvl="0" algn="ctr" rtl="0">
              <a:lnSpc>
                <a:spcPct val="90000"/>
              </a:lnSpc>
              <a:spcBef>
                <a:spcPts val="0"/>
              </a:spcBef>
              <a:spcAft>
                <a:spcPts val="0"/>
              </a:spcAft>
              <a:buClr>
                <a:schemeClr val="lt1"/>
              </a:buClr>
              <a:buSzPts val="4100"/>
              <a:buFont typeface="Gill Sans"/>
              <a:buNone/>
              <a:defRPr sz="4100" b="1" i="0" u="none" strike="noStrike" cap="none">
                <a:solidFill>
                  <a:schemeClr val="lt1"/>
                </a:solidFill>
                <a:latin typeface="Gill Sans"/>
                <a:ea typeface="Gill Sans"/>
                <a:cs typeface="Gill Sans"/>
                <a:sym typeface="Gill Sans"/>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64" name="Google Shape;64;p16"/>
          <p:cNvSpPr txBox="1">
            <a:spLocks noGrp="1"/>
          </p:cNvSpPr>
          <p:nvPr>
            <p:ph type="subTitle" idx="1"/>
          </p:nvPr>
        </p:nvSpPr>
        <p:spPr>
          <a:xfrm>
            <a:off x="0" y="3128267"/>
            <a:ext cx="9144000" cy="357900"/>
          </a:xfrm>
          <a:prstGeom prst="rect">
            <a:avLst/>
          </a:prstGeom>
          <a:noFill/>
          <a:ln>
            <a:noFill/>
          </a:ln>
        </p:spPr>
        <p:txBody>
          <a:bodyPr spcFirstLastPara="1" wrap="square" lIns="68575" tIns="34275" rIns="68575" bIns="34275" anchor="t" anchorCtr="0">
            <a:noAutofit/>
          </a:bodyPr>
          <a:lstStyle>
            <a:lvl1pPr marR="0" lvl="0" algn="ctr" rtl="0">
              <a:lnSpc>
                <a:spcPct val="90000"/>
              </a:lnSpc>
              <a:spcBef>
                <a:spcPts val="800"/>
              </a:spcBef>
              <a:spcAft>
                <a:spcPts val="0"/>
              </a:spcAft>
              <a:buClr>
                <a:schemeClr val="lt1"/>
              </a:buClr>
              <a:buSzPts val="1800"/>
              <a:buFont typeface="Arial"/>
              <a:buNone/>
              <a:defRPr sz="1800" b="0" i="0" u="none" strike="noStrike" cap="none">
                <a:solidFill>
                  <a:schemeClr val="lt1"/>
                </a:solidFill>
                <a:latin typeface="Gill Sans"/>
                <a:ea typeface="Gill Sans"/>
                <a:cs typeface="Gill Sans"/>
                <a:sym typeface="Gill Sans"/>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ouble Line Slide 1">
  <p:cSld name="Double Line Slide 1">
    <p:spTree>
      <p:nvGrpSpPr>
        <p:cNvPr id="1" name="Shape 68"/>
        <p:cNvGrpSpPr/>
        <p:nvPr/>
      </p:nvGrpSpPr>
      <p:grpSpPr>
        <a:xfrm>
          <a:off x="0" y="0"/>
          <a:ext cx="0" cy="0"/>
          <a:chOff x="0" y="0"/>
          <a:chExt cx="0" cy="0"/>
        </a:xfrm>
      </p:grpSpPr>
      <p:sp>
        <p:nvSpPr>
          <p:cNvPr id="69" name="Google Shape;69;p18"/>
          <p:cNvSpPr txBox="1">
            <a:spLocks noGrp="1"/>
          </p:cNvSpPr>
          <p:nvPr>
            <p:ph type="sldNum" idx="12"/>
          </p:nvPr>
        </p:nvSpPr>
        <p:spPr>
          <a:xfrm>
            <a:off x="7086600" y="4869659"/>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0" i="0" u="none" strike="noStrike" cap="none">
                <a:solidFill>
                  <a:srgbClr val="888888"/>
                </a:solidFill>
                <a:latin typeface="Gill Sans"/>
                <a:ea typeface="Gill Sans"/>
                <a:cs typeface="Gill Sans"/>
                <a:sym typeface="Gill Sans"/>
              </a:defRPr>
            </a:lvl1pPr>
            <a:lvl2pPr marL="0" lvl="1" indent="0" algn="r">
              <a:spcBef>
                <a:spcPts val="0"/>
              </a:spcBef>
              <a:buNone/>
              <a:defRPr sz="900" b="0" i="0" u="none" strike="noStrike" cap="none">
                <a:solidFill>
                  <a:srgbClr val="888888"/>
                </a:solidFill>
                <a:latin typeface="Gill Sans"/>
                <a:ea typeface="Gill Sans"/>
                <a:cs typeface="Gill Sans"/>
                <a:sym typeface="Gill Sans"/>
              </a:defRPr>
            </a:lvl2pPr>
            <a:lvl3pPr marL="0" lvl="2" indent="0" algn="r">
              <a:spcBef>
                <a:spcPts val="0"/>
              </a:spcBef>
              <a:buNone/>
              <a:defRPr sz="900" b="0" i="0" u="none" strike="noStrike" cap="none">
                <a:solidFill>
                  <a:srgbClr val="888888"/>
                </a:solidFill>
                <a:latin typeface="Gill Sans"/>
                <a:ea typeface="Gill Sans"/>
                <a:cs typeface="Gill Sans"/>
                <a:sym typeface="Gill Sans"/>
              </a:defRPr>
            </a:lvl3pPr>
            <a:lvl4pPr marL="0" lvl="3" indent="0" algn="r">
              <a:spcBef>
                <a:spcPts val="0"/>
              </a:spcBef>
              <a:buNone/>
              <a:defRPr sz="900" b="0" i="0" u="none" strike="noStrike" cap="none">
                <a:solidFill>
                  <a:srgbClr val="888888"/>
                </a:solidFill>
                <a:latin typeface="Gill Sans"/>
                <a:ea typeface="Gill Sans"/>
                <a:cs typeface="Gill Sans"/>
                <a:sym typeface="Gill Sans"/>
              </a:defRPr>
            </a:lvl4pPr>
            <a:lvl5pPr marL="0" lvl="4" indent="0" algn="r">
              <a:spcBef>
                <a:spcPts val="0"/>
              </a:spcBef>
              <a:buNone/>
              <a:defRPr sz="900" b="0" i="0" u="none" strike="noStrike" cap="none">
                <a:solidFill>
                  <a:srgbClr val="888888"/>
                </a:solidFill>
                <a:latin typeface="Gill Sans"/>
                <a:ea typeface="Gill Sans"/>
                <a:cs typeface="Gill Sans"/>
                <a:sym typeface="Gill Sans"/>
              </a:defRPr>
            </a:lvl5pPr>
            <a:lvl6pPr marL="0" lvl="5" indent="0" algn="r">
              <a:spcBef>
                <a:spcPts val="0"/>
              </a:spcBef>
              <a:buNone/>
              <a:defRPr sz="900" b="0" i="0" u="none" strike="noStrike" cap="none">
                <a:solidFill>
                  <a:srgbClr val="888888"/>
                </a:solidFill>
                <a:latin typeface="Gill Sans"/>
                <a:ea typeface="Gill Sans"/>
                <a:cs typeface="Gill Sans"/>
                <a:sym typeface="Gill Sans"/>
              </a:defRPr>
            </a:lvl6pPr>
            <a:lvl7pPr marL="0" lvl="6" indent="0" algn="r">
              <a:spcBef>
                <a:spcPts val="0"/>
              </a:spcBef>
              <a:buNone/>
              <a:defRPr sz="900" b="0" i="0" u="none" strike="noStrike" cap="none">
                <a:solidFill>
                  <a:srgbClr val="888888"/>
                </a:solidFill>
                <a:latin typeface="Gill Sans"/>
                <a:ea typeface="Gill Sans"/>
                <a:cs typeface="Gill Sans"/>
                <a:sym typeface="Gill Sans"/>
              </a:defRPr>
            </a:lvl7pPr>
            <a:lvl8pPr marL="0" lvl="7" indent="0" algn="r">
              <a:spcBef>
                <a:spcPts val="0"/>
              </a:spcBef>
              <a:buNone/>
              <a:defRPr sz="900" b="0" i="0" u="none" strike="noStrike" cap="none">
                <a:solidFill>
                  <a:srgbClr val="888888"/>
                </a:solidFill>
                <a:latin typeface="Gill Sans"/>
                <a:ea typeface="Gill Sans"/>
                <a:cs typeface="Gill Sans"/>
                <a:sym typeface="Gill Sans"/>
              </a:defRPr>
            </a:lvl8pPr>
            <a:lvl9pPr marL="0" lvl="8" indent="0" algn="r">
              <a:spcBef>
                <a:spcPts val="0"/>
              </a:spcBef>
              <a:buNone/>
              <a:defRPr sz="900" b="0" i="0" u="none" strike="noStrike" cap="none">
                <a:solidFill>
                  <a:srgbClr val="888888"/>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
        <p:nvSpPr>
          <p:cNvPr id="70" name="Google Shape;70;p18"/>
          <p:cNvSpPr txBox="1">
            <a:spLocks noGrp="1"/>
          </p:cNvSpPr>
          <p:nvPr>
            <p:ph type="body" idx="1"/>
          </p:nvPr>
        </p:nvSpPr>
        <p:spPr>
          <a:xfrm>
            <a:off x="161098" y="67090"/>
            <a:ext cx="8821807" cy="700709"/>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lt1"/>
              </a:buClr>
              <a:buSzPts val="1800"/>
              <a:buFont typeface="Arial"/>
              <a:buNone/>
              <a:defRPr sz="1800" b="0" i="0" u="none" strike="noStrike" cap="none">
                <a:solidFill>
                  <a:schemeClr val="lt1"/>
                </a:solidFill>
                <a:latin typeface="Gill Sans"/>
                <a:ea typeface="Gill Sans"/>
                <a:cs typeface="Gill Sans"/>
                <a:sym typeface="Gill Sans"/>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1" name="Google Shape;71;p18"/>
          <p:cNvSpPr txBox="1">
            <a:spLocks noGrp="1"/>
          </p:cNvSpPr>
          <p:nvPr>
            <p:ph type="body" idx="2"/>
          </p:nvPr>
        </p:nvSpPr>
        <p:spPr>
          <a:xfrm>
            <a:off x="476251" y="979936"/>
            <a:ext cx="4162425" cy="2328863"/>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Gill Sans"/>
                <a:ea typeface="Gill Sans"/>
                <a:cs typeface="Gill Sans"/>
                <a:sym typeface="Gill Sans"/>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ouble Line Slide 2">
  <p:cSld name="Double Line Slide 2">
    <p:spTree>
      <p:nvGrpSpPr>
        <p:cNvPr id="1" name="Shape 72"/>
        <p:cNvGrpSpPr/>
        <p:nvPr/>
      </p:nvGrpSpPr>
      <p:grpSpPr>
        <a:xfrm>
          <a:off x="0" y="0"/>
          <a:ext cx="0" cy="0"/>
          <a:chOff x="0" y="0"/>
          <a:chExt cx="0" cy="0"/>
        </a:xfrm>
      </p:grpSpPr>
      <p:pic>
        <p:nvPicPr>
          <p:cNvPr id="73" name="Google Shape;73;p19" descr="A close up of a logo&#10;&#10;Description automatically generated"/>
          <p:cNvPicPr preferRelativeResize="0"/>
          <p:nvPr/>
        </p:nvPicPr>
        <p:blipFill rotWithShape="1">
          <a:blip r:embed="rId2">
            <a:alphaModFix/>
          </a:blip>
          <a:srcRect/>
          <a:stretch/>
        </p:blipFill>
        <p:spPr>
          <a:xfrm>
            <a:off x="2286000" y="0"/>
            <a:ext cx="6858000" cy="5143500"/>
          </a:xfrm>
          <a:prstGeom prst="rect">
            <a:avLst/>
          </a:prstGeom>
          <a:noFill/>
          <a:ln>
            <a:noFill/>
          </a:ln>
        </p:spPr>
      </p:pic>
      <p:sp>
        <p:nvSpPr>
          <p:cNvPr id="74" name="Google Shape;74;p19"/>
          <p:cNvSpPr txBox="1">
            <a:spLocks noGrp="1"/>
          </p:cNvSpPr>
          <p:nvPr>
            <p:ph type="sldNum" idx="12"/>
          </p:nvPr>
        </p:nvSpPr>
        <p:spPr>
          <a:xfrm>
            <a:off x="7086600" y="4869659"/>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0" i="0">
                <a:solidFill>
                  <a:srgbClr val="888888"/>
                </a:solidFill>
                <a:latin typeface="Gill Sans"/>
                <a:ea typeface="Gill Sans"/>
                <a:cs typeface="Gill Sans"/>
                <a:sym typeface="Gill Sans"/>
              </a:defRPr>
            </a:lvl1pPr>
            <a:lvl2pPr marL="0" lvl="1" indent="0" algn="r">
              <a:spcBef>
                <a:spcPts val="0"/>
              </a:spcBef>
              <a:buNone/>
              <a:defRPr sz="900" b="0" i="0">
                <a:solidFill>
                  <a:srgbClr val="888888"/>
                </a:solidFill>
                <a:latin typeface="Gill Sans"/>
                <a:ea typeface="Gill Sans"/>
                <a:cs typeface="Gill Sans"/>
                <a:sym typeface="Gill Sans"/>
              </a:defRPr>
            </a:lvl2pPr>
            <a:lvl3pPr marL="0" lvl="2" indent="0" algn="r">
              <a:spcBef>
                <a:spcPts val="0"/>
              </a:spcBef>
              <a:buNone/>
              <a:defRPr sz="900" b="0" i="0">
                <a:solidFill>
                  <a:srgbClr val="888888"/>
                </a:solidFill>
                <a:latin typeface="Gill Sans"/>
                <a:ea typeface="Gill Sans"/>
                <a:cs typeface="Gill Sans"/>
                <a:sym typeface="Gill Sans"/>
              </a:defRPr>
            </a:lvl3pPr>
            <a:lvl4pPr marL="0" lvl="3" indent="0" algn="r">
              <a:spcBef>
                <a:spcPts val="0"/>
              </a:spcBef>
              <a:buNone/>
              <a:defRPr sz="900" b="0" i="0">
                <a:solidFill>
                  <a:srgbClr val="888888"/>
                </a:solidFill>
                <a:latin typeface="Gill Sans"/>
                <a:ea typeface="Gill Sans"/>
                <a:cs typeface="Gill Sans"/>
                <a:sym typeface="Gill Sans"/>
              </a:defRPr>
            </a:lvl4pPr>
            <a:lvl5pPr marL="0" lvl="4" indent="0" algn="r">
              <a:spcBef>
                <a:spcPts val="0"/>
              </a:spcBef>
              <a:buNone/>
              <a:defRPr sz="900" b="0" i="0">
                <a:solidFill>
                  <a:srgbClr val="888888"/>
                </a:solidFill>
                <a:latin typeface="Gill Sans"/>
                <a:ea typeface="Gill Sans"/>
                <a:cs typeface="Gill Sans"/>
                <a:sym typeface="Gill Sans"/>
              </a:defRPr>
            </a:lvl5pPr>
            <a:lvl6pPr marL="0" lvl="5" indent="0" algn="r">
              <a:spcBef>
                <a:spcPts val="0"/>
              </a:spcBef>
              <a:buNone/>
              <a:defRPr sz="900" b="0" i="0">
                <a:solidFill>
                  <a:srgbClr val="888888"/>
                </a:solidFill>
                <a:latin typeface="Gill Sans"/>
                <a:ea typeface="Gill Sans"/>
                <a:cs typeface="Gill Sans"/>
                <a:sym typeface="Gill Sans"/>
              </a:defRPr>
            </a:lvl6pPr>
            <a:lvl7pPr marL="0" lvl="6" indent="0" algn="r">
              <a:spcBef>
                <a:spcPts val="0"/>
              </a:spcBef>
              <a:buNone/>
              <a:defRPr sz="900" b="0" i="0">
                <a:solidFill>
                  <a:srgbClr val="888888"/>
                </a:solidFill>
                <a:latin typeface="Gill Sans"/>
                <a:ea typeface="Gill Sans"/>
                <a:cs typeface="Gill Sans"/>
                <a:sym typeface="Gill Sans"/>
              </a:defRPr>
            </a:lvl7pPr>
            <a:lvl8pPr marL="0" lvl="7" indent="0" algn="r">
              <a:spcBef>
                <a:spcPts val="0"/>
              </a:spcBef>
              <a:buNone/>
              <a:defRPr sz="900" b="0" i="0">
                <a:solidFill>
                  <a:srgbClr val="888888"/>
                </a:solidFill>
                <a:latin typeface="Gill Sans"/>
                <a:ea typeface="Gill Sans"/>
                <a:cs typeface="Gill Sans"/>
                <a:sym typeface="Gill Sans"/>
              </a:defRPr>
            </a:lvl8pPr>
            <a:lvl9pPr marL="0" lvl="8" indent="0" algn="r">
              <a:spcBef>
                <a:spcPts val="0"/>
              </a:spcBef>
              <a:buNone/>
              <a:defRPr sz="900" b="0" i="0">
                <a:solidFill>
                  <a:srgbClr val="888888"/>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
        <p:nvSpPr>
          <p:cNvPr id="75" name="Google Shape;75;p19"/>
          <p:cNvSpPr txBox="1">
            <a:spLocks noGrp="1"/>
          </p:cNvSpPr>
          <p:nvPr>
            <p:ph type="body" idx="1"/>
          </p:nvPr>
        </p:nvSpPr>
        <p:spPr>
          <a:xfrm>
            <a:off x="161098" y="67090"/>
            <a:ext cx="8821807" cy="700709"/>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lt1"/>
              </a:buClr>
              <a:buSzPts val="1800"/>
              <a:buFont typeface="Arial"/>
              <a:buNone/>
              <a:defRPr sz="1800" b="0" i="0" u="none" strike="noStrike" cap="none">
                <a:solidFill>
                  <a:schemeClr val="lt1"/>
                </a:solidFill>
                <a:latin typeface="Gill Sans"/>
                <a:ea typeface="Gill Sans"/>
                <a:cs typeface="Gill Sans"/>
                <a:sym typeface="Gill Sans"/>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6" name="Google Shape;76;p19"/>
          <p:cNvSpPr txBox="1">
            <a:spLocks noGrp="1"/>
          </p:cNvSpPr>
          <p:nvPr>
            <p:ph type="body" idx="2"/>
          </p:nvPr>
        </p:nvSpPr>
        <p:spPr>
          <a:xfrm>
            <a:off x="476251" y="979936"/>
            <a:ext cx="4162425" cy="2328863"/>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Gill Sans"/>
                <a:ea typeface="Gill Sans"/>
                <a:cs typeface="Gill Sans"/>
                <a:sym typeface="Gill Sans"/>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ouble Line Slide 3">
  <p:cSld name="Double Line Slide 3">
    <p:spTree>
      <p:nvGrpSpPr>
        <p:cNvPr id="1" name="Shape 77"/>
        <p:cNvGrpSpPr/>
        <p:nvPr/>
      </p:nvGrpSpPr>
      <p:grpSpPr>
        <a:xfrm>
          <a:off x="0" y="0"/>
          <a:ext cx="0" cy="0"/>
          <a:chOff x="0" y="0"/>
          <a:chExt cx="0" cy="0"/>
        </a:xfrm>
      </p:grpSpPr>
      <p:sp>
        <p:nvSpPr>
          <p:cNvPr id="78" name="Google Shape;78;p20"/>
          <p:cNvSpPr txBox="1">
            <a:spLocks noGrp="1"/>
          </p:cNvSpPr>
          <p:nvPr>
            <p:ph type="sldNum" idx="12"/>
          </p:nvPr>
        </p:nvSpPr>
        <p:spPr>
          <a:xfrm>
            <a:off x="7086600" y="4869659"/>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0" i="0">
                <a:solidFill>
                  <a:srgbClr val="888888"/>
                </a:solidFill>
                <a:latin typeface="Gill Sans"/>
                <a:ea typeface="Gill Sans"/>
                <a:cs typeface="Gill Sans"/>
                <a:sym typeface="Gill Sans"/>
              </a:defRPr>
            </a:lvl1pPr>
            <a:lvl2pPr marL="0" lvl="1" indent="0" algn="r">
              <a:spcBef>
                <a:spcPts val="0"/>
              </a:spcBef>
              <a:buNone/>
              <a:defRPr sz="900" b="0" i="0">
                <a:solidFill>
                  <a:srgbClr val="888888"/>
                </a:solidFill>
                <a:latin typeface="Gill Sans"/>
                <a:ea typeface="Gill Sans"/>
                <a:cs typeface="Gill Sans"/>
                <a:sym typeface="Gill Sans"/>
              </a:defRPr>
            </a:lvl2pPr>
            <a:lvl3pPr marL="0" lvl="2" indent="0" algn="r">
              <a:spcBef>
                <a:spcPts val="0"/>
              </a:spcBef>
              <a:buNone/>
              <a:defRPr sz="900" b="0" i="0">
                <a:solidFill>
                  <a:srgbClr val="888888"/>
                </a:solidFill>
                <a:latin typeface="Gill Sans"/>
                <a:ea typeface="Gill Sans"/>
                <a:cs typeface="Gill Sans"/>
                <a:sym typeface="Gill Sans"/>
              </a:defRPr>
            </a:lvl3pPr>
            <a:lvl4pPr marL="0" lvl="3" indent="0" algn="r">
              <a:spcBef>
                <a:spcPts val="0"/>
              </a:spcBef>
              <a:buNone/>
              <a:defRPr sz="900" b="0" i="0">
                <a:solidFill>
                  <a:srgbClr val="888888"/>
                </a:solidFill>
                <a:latin typeface="Gill Sans"/>
                <a:ea typeface="Gill Sans"/>
                <a:cs typeface="Gill Sans"/>
                <a:sym typeface="Gill Sans"/>
              </a:defRPr>
            </a:lvl4pPr>
            <a:lvl5pPr marL="0" lvl="4" indent="0" algn="r">
              <a:spcBef>
                <a:spcPts val="0"/>
              </a:spcBef>
              <a:buNone/>
              <a:defRPr sz="900" b="0" i="0">
                <a:solidFill>
                  <a:srgbClr val="888888"/>
                </a:solidFill>
                <a:latin typeface="Gill Sans"/>
                <a:ea typeface="Gill Sans"/>
                <a:cs typeface="Gill Sans"/>
                <a:sym typeface="Gill Sans"/>
              </a:defRPr>
            </a:lvl5pPr>
            <a:lvl6pPr marL="0" lvl="5" indent="0" algn="r">
              <a:spcBef>
                <a:spcPts val="0"/>
              </a:spcBef>
              <a:buNone/>
              <a:defRPr sz="900" b="0" i="0">
                <a:solidFill>
                  <a:srgbClr val="888888"/>
                </a:solidFill>
                <a:latin typeface="Gill Sans"/>
                <a:ea typeface="Gill Sans"/>
                <a:cs typeface="Gill Sans"/>
                <a:sym typeface="Gill Sans"/>
              </a:defRPr>
            </a:lvl6pPr>
            <a:lvl7pPr marL="0" lvl="6" indent="0" algn="r">
              <a:spcBef>
                <a:spcPts val="0"/>
              </a:spcBef>
              <a:buNone/>
              <a:defRPr sz="900" b="0" i="0">
                <a:solidFill>
                  <a:srgbClr val="888888"/>
                </a:solidFill>
                <a:latin typeface="Gill Sans"/>
                <a:ea typeface="Gill Sans"/>
                <a:cs typeface="Gill Sans"/>
                <a:sym typeface="Gill Sans"/>
              </a:defRPr>
            </a:lvl7pPr>
            <a:lvl8pPr marL="0" lvl="7" indent="0" algn="r">
              <a:spcBef>
                <a:spcPts val="0"/>
              </a:spcBef>
              <a:buNone/>
              <a:defRPr sz="900" b="0" i="0">
                <a:solidFill>
                  <a:srgbClr val="888888"/>
                </a:solidFill>
                <a:latin typeface="Gill Sans"/>
                <a:ea typeface="Gill Sans"/>
                <a:cs typeface="Gill Sans"/>
                <a:sym typeface="Gill Sans"/>
              </a:defRPr>
            </a:lvl8pPr>
            <a:lvl9pPr marL="0" lvl="8" indent="0" algn="r">
              <a:spcBef>
                <a:spcPts val="0"/>
              </a:spcBef>
              <a:buNone/>
              <a:defRPr sz="900" b="0" i="0">
                <a:solidFill>
                  <a:srgbClr val="888888"/>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pic>
        <p:nvPicPr>
          <p:cNvPr id="79" name="Google Shape;79;p20" descr="A picture containing orange, fruit, oranges&#10;&#10;Description automatically generated"/>
          <p:cNvPicPr preferRelativeResize="0"/>
          <p:nvPr/>
        </p:nvPicPr>
        <p:blipFill rotWithShape="1">
          <a:blip r:embed="rId2">
            <a:alphaModFix/>
          </a:blip>
          <a:srcRect/>
          <a:stretch/>
        </p:blipFill>
        <p:spPr>
          <a:xfrm flipH="1">
            <a:off x="8526944" y="574607"/>
            <a:ext cx="565287" cy="565287"/>
          </a:xfrm>
          <a:prstGeom prst="rect">
            <a:avLst/>
          </a:prstGeom>
          <a:noFill/>
          <a:ln>
            <a:noFill/>
          </a:ln>
        </p:spPr>
      </p:pic>
      <p:sp>
        <p:nvSpPr>
          <p:cNvPr id="80" name="Google Shape;80;p20"/>
          <p:cNvSpPr txBox="1">
            <a:spLocks noGrp="1"/>
          </p:cNvSpPr>
          <p:nvPr>
            <p:ph type="body" idx="1"/>
          </p:nvPr>
        </p:nvSpPr>
        <p:spPr>
          <a:xfrm>
            <a:off x="161098" y="67090"/>
            <a:ext cx="8821807" cy="700709"/>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lt1"/>
              </a:buClr>
              <a:buSzPts val="1800"/>
              <a:buFont typeface="Arial"/>
              <a:buNone/>
              <a:defRPr sz="1800" b="0" i="0" u="none" strike="noStrike" cap="none">
                <a:solidFill>
                  <a:schemeClr val="lt1"/>
                </a:solidFill>
                <a:latin typeface="Gill Sans"/>
                <a:ea typeface="Gill Sans"/>
                <a:cs typeface="Gill Sans"/>
                <a:sym typeface="Gill Sans"/>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1" name="Google Shape;81;p20"/>
          <p:cNvSpPr txBox="1">
            <a:spLocks noGrp="1"/>
          </p:cNvSpPr>
          <p:nvPr>
            <p:ph type="body" idx="2"/>
          </p:nvPr>
        </p:nvSpPr>
        <p:spPr>
          <a:xfrm>
            <a:off x="476251" y="979936"/>
            <a:ext cx="4162425" cy="2328863"/>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Gill Sans"/>
                <a:ea typeface="Gill Sans"/>
                <a:cs typeface="Gill Sans"/>
                <a:sym typeface="Gill Sans"/>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82"/>
        <p:cNvGrpSpPr/>
        <p:nvPr/>
      </p:nvGrpSpPr>
      <p:grpSpPr>
        <a:xfrm>
          <a:off x="0" y="0"/>
          <a:ext cx="0" cy="0"/>
          <a:chOff x="0" y="0"/>
          <a:chExt cx="0" cy="0"/>
        </a:xfrm>
      </p:grpSpPr>
      <p:sp>
        <p:nvSpPr>
          <p:cNvPr id="83" name="Google Shape;83;p21"/>
          <p:cNvSpPr txBox="1">
            <a:spLocks noGrp="1"/>
          </p:cNvSpPr>
          <p:nvPr>
            <p:ph type="ctrTitle"/>
          </p:nvPr>
        </p:nvSpPr>
        <p:spPr>
          <a:xfrm>
            <a:off x="0" y="2498575"/>
            <a:ext cx="9144000" cy="623025"/>
          </a:xfrm>
          <a:prstGeom prst="rect">
            <a:avLst/>
          </a:prstGeom>
          <a:noFill/>
          <a:ln>
            <a:noFill/>
          </a:ln>
        </p:spPr>
        <p:txBody>
          <a:bodyPr spcFirstLastPara="1" wrap="square" lIns="68575" tIns="34275" rIns="68575" bIns="34275" anchor="t" anchorCtr="0">
            <a:noAutofit/>
          </a:bodyPr>
          <a:lstStyle>
            <a:lvl1pPr marR="0" lvl="0" algn="ctr" rtl="0">
              <a:lnSpc>
                <a:spcPct val="90000"/>
              </a:lnSpc>
              <a:spcBef>
                <a:spcPts val="0"/>
              </a:spcBef>
              <a:spcAft>
                <a:spcPts val="0"/>
              </a:spcAft>
              <a:buClr>
                <a:schemeClr val="lt1"/>
              </a:buClr>
              <a:buSzPts val="4100"/>
              <a:buFont typeface="Gill Sans"/>
              <a:buNone/>
              <a:defRPr sz="4100" b="1" i="0" u="none" strike="noStrike" cap="none">
                <a:solidFill>
                  <a:schemeClr val="lt1"/>
                </a:solidFill>
                <a:latin typeface="Gill Sans"/>
                <a:ea typeface="Gill Sans"/>
                <a:cs typeface="Gill Sans"/>
                <a:sym typeface="Gill Sans"/>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84" name="Google Shape;84;p21"/>
          <p:cNvSpPr txBox="1">
            <a:spLocks noGrp="1"/>
          </p:cNvSpPr>
          <p:nvPr>
            <p:ph type="subTitle" idx="1"/>
          </p:nvPr>
        </p:nvSpPr>
        <p:spPr>
          <a:xfrm>
            <a:off x="0" y="3128267"/>
            <a:ext cx="9144000" cy="357975"/>
          </a:xfrm>
          <a:prstGeom prst="rect">
            <a:avLst/>
          </a:prstGeom>
          <a:noFill/>
          <a:ln>
            <a:noFill/>
          </a:ln>
        </p:spPr>
        <p:txBody>
          <a:bodyPr spcFirstLastPara="1" wrap="square" lIns="68575" tIns="34275" rIns="68575" bIns="34275" anchor="t" anchorCtr="0">
            <a:noAutofit/>
          </a:bodyPr>
          <a:lstStyle>
            <a:lvl1pPr marR="0" lvl="0" algn="ctr" rtl="0">
              <a:lnSpc>
                <a:spcPct val="90000"/>
              </a:lnSpc>
              <a:spcBef>
                <a:spcPts val="800"/>
              </a:spcBef>
              <a:spcAft>
                <a:spcPts val="0"/>
              </a:spcAft>
              <a:buClr>
                <a:schemeClr val="lt1"/>
              </a:buClr>
              <a:buSzPts val="1800"/>
              <a:buFont typeface="Arial"/>
              <a:buNone/>
              <a:defRPr sz="1800" b="0" i="0" u="none" strike="noStrike" cap="none">
                <a:solidFill>
                  <a:schemeClr val="lt1"/>
                </a:solidFill>
                <a:latin typeface="Gill Sans"/>
                <a:ea typeface="Gill Sans"/>
                <a:cs typeface="Gill Sans"/>
                <a:sym typeface="Gill Sans"/>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85" name="Google Shape;85;p21"/>
          <p:cNvSpPr txBox="1">
            <a:spLocks noGrp="1"/>
          </p:cNvSpPr>
          <p:nvPr>
            <p:ph type="body" idx="2"/>
          </p:nvPr>
        </p:nvSpPr>
        <p:spPr>
          <a:xfrm>
            <a:off x="0" y="4518899"/>
            <a:ext cx="9144000" cy="289350"/>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Gill Sans"/>
                <a:ea typeface="Gill Sans"/>
                <a:cs typeface="Gill Sans"/>
                <a:sym typeface="Gill Sans"/>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ingle Line Slide 1">
  <p:cSld name="Single Line Slide 1">
    <p:spTree>
      <p:nvGrpSpPr>
        <p:cNvPr id="1" name="Shape 86"/>
        <p:cNvGrpSpPr/>
        <p:nvPr/>
      </p:nvGrpSpPr>
      <p:grpSpPr>
        <a:xfrm>
          <a:off x="0" y="0"/>
          <a:ext cx="0" cy="0"/>
          <a:chOff x="0" y="0"/>
          <a:chExt cx="0" cy="0"/>
        </a:xfrm>
      </p:grpSpPr>
      <p:sp>
        <p:nvSpPr>
          <p:cNvPr id="87" name="Google Shape;87;p22"/>
          <p:cNvSpPr txBox="1">
            <a:spLocks noGrp="1"/>
          </p:cNvSpPr>
          <p:nvPr>
            <p:ph type="sldNum" idx="12"/>
          </p:nvPr>
        </p:nvSpPr>
        <p:spPr>
          <a:xfrm>
            <a:off x="7086600" y="4869659"/>
            <a:ext cx="2057400" cy="273825"/>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900" b="0" i="0" u="none" strike="noStrike" cap="none">
                <a:solidFill>
                  <a:srgbClr val="888888"/>
                </a:solidFill>
                <a:latin typeface="Gill Sans"/>
                <a:ea typeface="Gill Sans"/>
                <a:cs typeface="Gill Sans"/>
                <a:sym typeface="Gill Sans"/>
              </a:defRPr>
            </a:lvl1pPr>
            <a:lvl2pPr marL="0" lvl="1" indent="0" algn="r" rtl="0">
              <a:spcBef>
                <a:spcPts val="0"/>
              </a:spcBef>
              <a:buNone/>
              <a:defRPr sz="900" b="0" i="0" u="none" strike="noStrike" cap="none">
                <a:solidFill>
                  <a:srgbClr val="888888"/>
                </a:solidFill>
                <a:latin typeface="Gill Sans"/>
                <a:ea typeface="Gill Sans"/>
                <a:cs typeface="Gill Sans"/>
                <a:sym typeface="Gill Sans"/>
              </a:defRPr>
            </a:lvl2pPr>
            <a:lvl3pPr marL="0" lvl="2" indent="0" algn="r" rtl="0">
              <a:spcBef>
                <a:spcPts val="0"/>
              </a:spcBef>
              <a:buNone/>
              <a:defRPr sz="900" b="0" i="0" u="none" strike="noStrike" cap="none">
                <a:solidFill>
                  <a:srgbClr val="888888"/>
                </a:solidFill>
                <a:latin typeface="Gill Sans"/>
                <a:ea typeface="Gill Sans"/>
                <a:cs typeface="Gill Sans"/>
                <a:sym typeface="Gill Sans"/>
              </a:defRPr>
            </a:lvl3pPr>
            <a:lvl4pPr marL="0" lvl="3" indent="0" algn="r" rtl="0">
              <a:spcBef>
                <a:spcPts val="0"/>
              </a:spcBef>
              <a:buNone/>
              <a:defRPr sz="900" b="0" i="0" u="none" strike="noStrike" cap="none">
                <a:solidFill>
                  <a:srgbClr val="888888"/>
                </a:solidFill>
                <a:latin typeface="Gill Sans"/>
                <a:ea typeface="Gill Sans"/>
                <a:cs typeface="Gill Sans"/>
                <a:sym typeface="Gill Sans"/>
              </a:defRPr>
            </a:lvl4pPr>
            <a:lvl5pPr marL="0" lvl="4" indent="0" algn="r" rtl="0">
              <a:spcBef>
                <a:spcPts val="0"/>
              </a:spcBef>
              <a:buNone/>
              <a:defRPr sz="900" b="0" i="0" u="none" strike="noStrike" cap="none">
                <a:solidFill>
                  <a:srgbClr val="888888"/>
                </a:solidFill>
                <a:latin typeface="Gill Sans"/>
                <a:ea typeface="Gill Sans"/>
                <a:cs typeface="Gill Sans"/>
                <a:sym typeface="Gill Sans"/>
              </a:defRPr>
            </a:lvl5pPr>
            <a:lvl6pPr marL="0" lvl="5" indent="0" algn="r" rtl="0">
              <a:spcBef>
                <a:spcPts val="0"/>
              </a:spcBef>
              <a:buNone/>
              <a:defRPr sz="900" b="0" i="0" u="none" strike="noStrike" cap="none">
                <a:solidFill>
                  <a:srgbClr val="888888"/>
                </a:solidFill>
                <a:latin typeface="Gill Sans"/>
                <a:ea typeface="Gill Sans"/>
                <a:cs typeface="Gill Sans"/>
                <a:sym typeface="Gill Sans"/>
              </a:defRPr>
            </a:lvl6pPr>
            <a:lvl7pPr marL="0" lvl="6" indent="0" algn="r" rtl="0">
              <a:spcBef>
                <a:spcPts val="0"/>
              </a:spcBef>
              <a:buNone/>
              <a:defRPr sz="900" b="0" i="0" u="none" strike="noStrike" cap="none">
                <a:solidFill>
                  <a:srgbClr val="888888"/>
                </a:solidFill>
                <a:latin typeface="Gill Sans"/>
                <a:ea typeface="Gill Sans"/>
                <a:cs typeface="Gill Sans"/>
                <a:sym typeface="Gill Sans"/>
              </a:defRPr>
            </a:lvl7pPr>
            <a:lvl8pPr marL="0" lvl="7" indent="0" algn="r" rtl="0">
              <a:spcBef>
                <a:spcPts val="0"/>
              </a:spcBef>
              <a:buNone/>
              <a:defRPr sz="900" b="0" i="0" u="none" strike="noStrike" cap="none">
                <a:solidFill>
                  <a:srgbClr val="888888"/>
                </a:solidFill>
                <a:latin typeface="Gill Sans"/>
                <a:ea typeface="Gill Sans"/>
                <a:cs typeface="Gill Sans"/>
                <a:sym typeface="Gill Sans"/>
              </a:defRPr>
            </a:lvl8pPr>
            <a:lvl9pPr marL="0" lvl="8" indent="0" algn="r" rtl="0">
              <a:spcBef>
                <a:spcPts val="0"/>
              </a:spcBef>
              <a:buNone/>
              <a:defRPr sz="900" b="0" i="0" u="none" strike="noStrike" cap="none">
                <a:solidFill>
                  <a:srgbClr val="888888"/>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
        <p:nvSpPr>
          <p:cNvPr id="88" name="Google Shape;88;p22"/>
          <p:cNvSpPr txBox="1">
            <a:spLocks noGrp="1"/>
          </p:cNvSpPr>
          <p:nvPr>
            <p:ph type="body" idx="1"/>
          </p:nvPr>
        </p:nvSpPr>
        <p:spPr>
          <a:xfrm>
            <a:off x="116371" y="59634"/>
            <a:ext cx="8911350" cy="3573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lt1"/>
              </a:buClr>
              <a:buSzPts val="1800"/>
              <a:buFont typeface="Arial"/>
              <a:buNone/>
              <a:defRPr sz="1800" b="0" i="0" u="none" strike="noStrike" cap="none">
                <a:solidFill>
                  <a:schemeClr val="lt1"/>
                </a:solidFill>
                <a:latin typeface="Gill Sans"/>
                <a:ea typeface="Gill Sans"/>
                <a:cs typeface="Gill Sans"/>
                <a:sym typeface="Gill Sans"/>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9" name="Google Shape;89;p22"/>
          <p:cNvSpPr txBox="1">
            <a:spLocks noGrp="1"/>
          </p:cNvSpPr>
          <p:nvPr>
            <p:ph type="body" idx="2"/>
          </p:nvPr>
        </p:nvSpPr>
        <p:spPr>
          <a:xfrm>
            <a:off x="476251" y="629582"/>
            <a:ext cx="4162500" cy="2328975"/>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Gill Sans"/>
                <a:ea typeface="Gill Sans"/>
                <a:cs typeface="Gill Sans"/>
                <a:sym typeface="Gill Sans"/>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ivider Slide 1">
  <p:cSld name="Divider Slide 1">
    <p:spTree>
      <p:nvGrpSpPr>
        <p:cNvPr id="1" name="Shape 90"/>
        <p:cNvGrpSpPr/>
        <p:nvPr/>
      </p:nvGrpSpPr>
      <p:grpSpPr>
        <a:xfrm>
          <a:off x="0" y="0"/>
          <a:ext cx="0" cy="0"/>
          <a:chOff x="0" y="0"/>
          <a:chExt cx="0" cy="0"/>
        </a:xfrm>
      </p:grpSpPr>
      <p:sp>
        <p:nvSpPr>
          <p:cNvPr id="91" name="Google Shape;91;p23"/>
          <p:cNvSpPr txBox="1">
            <a:spLocks noGrp="1"/>
          </p:cNvSpPr>
          <p:nvPr>
            <p:ph type="sldNum" idx="12"/>
          </p:nvPr>
        </p:nvSpPr>
        <p:spPr>
          <a:xfrm>
            <a:off x="7086600" y="4869659"/>
            <a:ext cx="2057400" cy="273825"/>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900" b="0" i="0" u="none" strike="noStrike" cap="none">
                <a:solidFill>
                  <a:schemeClr val="lt1"/>
                </a:solidFill>
                <a:latin typeface="Gill Sans"/>
                <a:ea typeface="Gill Sans"/>
                <a:cs typeface="Gill Sans"/>
                <a:sym typeface="Gill Sans"/>
              </a:defRPr>
            </a:lvl1pPr>
            <a:lvl2pPr marL="0" lvl="1" indent="0" algn="r" rtl="0">
              <a:spcBef>
                <a:spcPts val="0"/>
              </a:spcBef>
              <a:buNone/>
              <a:defRPr sz="900" b="0" i="0" u="none" strike="noStrike" cap="none">
                <a:solidFill>
                  <a:schemeClr val="lt1"/>
                </a:solidFill>
                <a:latin typeface="Gill Sans"/>
                <a:ea typeface="Gill Sans"/>
                <a:cs typeface="Gill Sans"/>
                <a:sym typeface="Gill Sans"/>
              </a:defRPr>
            </a:lvl2pPr>
            <a:lvl3pPr marL="0" lvl="2" indent="0" algn="r" rtl="0">
              <a:spcBef>
                <a:spcPts val="0"/>
              </a:spcBef>
              <a:buNone/>
              <a:defRPr sz="900" b="0" i="0" u="none" strike="noStrike" cap="none">
                <a:solidFill>
                  <a:schemeClr val="lt1"/>
                </a:solidFill>
                <a:latin typeface="Gill Sans"/>
                <a:ea typeface="Gill Sans"/>
                <a:cs typeface="Gill Sans"/>
                <a:sym typeface="Gill Sans"/>
              </a:defRPr>
            </a:lvl3pPr>
            <a:lvl4pPr marL="0" lvl="3" indent="0" algn="r" rtl="0">
              <a:spcBef>
                <a:spcPts val="0"/>
              </a:spcBef>
              <a:buNone/>
              <a:defRPr sz="900" b="0" i="0" u="none" strike="noStrike" cap="none">
                <a:solidFill>
                  <a:schemeClr val="lt1"/>
                </a:solidFill>
                <a:latin typeface="Gill Sans"/>
                <a:ea typeface="Gill Sans"/>
                <a:cs typeface="Gill Sans"/>
                <a:sym typeface="Gill Sans"/>
              </a:defRPr>
            </a:lvl4pPr>
            <a:lvl5pPr marL="0" lvl="4" indent="0" algn="r" rtl="0">
              <a:spcBef>
                <a:spcPts val="0"/>
              </a:spcBef>
              <a:buNone/>
              <a:defRPr sz="900" b="0" i="0" u="none" strike="noStrike" cap="none">
                <a:solidFill>
                  <a:schemeClr val="lt1"/>
                </a:solidFill>
                <a:latin typeface="Gill Sans"/>
                <a:ea typeface="Gill Sans"/>
                <a:cs typeface="Gill Sans"/>
                <a:sym typeface="Gill Sans"/>
              </a:defRPr>
            </a:lvl5pPr>
            <a:lvl6pPr marL="0" lvl="5" indent="0" algn="r" rtl="0">
              <a:spcBef>
                <a:spcPts val="0"/>
              </a:spcBef>
              <a:buNone/>
              <a:defRPr sz="900" b="0" i="0" u="none" strike="noStrike" cap="none">
                <a:solidFill>
                  <a:schemeClr val="lt1"/>
                </a:solidFill>
                <a:latin typeface="Gill Sans"/>
                <a:ea typeface="Gill Sans"/>
                <a:cs typeface="Gill Sans"/>
                <a:sym typeface="Gill Sans"/>
              </a:defRPr>
            </a:lvl6pPr>
            <a:lvl7pPr marL="0" lvl="6" indent="0" algn="r" rtl="0">
              <a:spcBef>
                <a:spcPts val="0"/>
              </a:spcBef>
              <a:buNone/>
              <a:defRPr sz="900" b="0" i="0" u="none" strike="noStrike" cap="none">
                <a:solidFill>
                  <a:schemeClr val="lt1"/>
                </a:solidFill>
                <a:latin typeface="Gill Sans"/>
                <a:ea typeface="Gill Sans"/>
                <a:cs typeface="Gill Sans"/>
                <a:sym typeface="Gill Sans"/>
              </a:defRPr>
            </a:lvl7pPr>
            <a:lvl8pPr marL="0" lvl="7" indent="0" algn="r" rtl="0">
              <a:spcBef>
                <a:spcPts val="0"/>
              </a:spcBef>
              <a:buNone/>
              <a:defRPr sz="900" b="0" i="0" u="none" strike="noStrike" cap="none">
                <a:solidFill>
                  <a:schemeClr val="lt1"/>
                </a:solidFill>
                <a:latin typeface="Gill Sans"/>
                <a:ea typeface="Gill Sans"/>
                <a:cs typeface="Gill Sans"/>
                <a:sym typeface="Gill Sans"/>
              </a:defRPr>
            </a:lvl8pPr>
            <a:lvl9pPr marL="0" lvl="8" indent="0" algn="r" rtl="0">
              <a:spcBef>
                <a:spcPts val="0"/>
              </a:spcBef>
              <a:buNone/>
              <a:defRPr sz="900" b="0" i="0" u="none" strike="noStrike" cap="none">
                <a:solidFill>
                  <a:schemeClr val="l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
        <p:nvSpPr>
          <p:cNvPr id="92" name="Google Shape;92;p23"/>
          <p:cNvSpPr txBox="1">
            <a:spLocks noGrp="1"/>
          </p:cNvSpPr>
          <p:nvPr>
            <p:ph type="ctrTitle"/>
          </p:nvPr>
        </p:nvSpPr>
        <p:spPr>
          <a:xfrm>
            <a:off x="1" y="1714500"/>
            <a:ext cx="9144000" cy="857250"/>
          </a:xfrm>
          <a:prstGeom prst="rect">
            <a:avLst/>
          </a:prstGeom>
          <a:noFill/>
          <a:ln>
            <a:noFill/>
          </a:ln>
        </p:spPr>
        <p:txBody>
          <a:bodyPr spcFirstLastPara="1" wrap="square" lIns="68575" tIns="34275" rIns="68575" bIns="34275" anchor="b" anchorCtr="0">
            <a:noAutofit/>
          </a:bodyPr>
          <a:lstStyle>
            <a:lvl1pPr marR="0" lvl="0" algn="ctr" rtl="0">
              <a:lnSpc>
                <a:spcPct val="90000"/>
              </a:lnSpc>
              <a:spcBef>
                <a:spcPts val="0"/>
              </a:spcBef>
              <a:spcAft>
                <a:spcPts val="0"/>
              </a:spcAft>
              <a:buClr>
                <a:schemeClr val="lt1"/>
              </a:buClr>
              <a:buSzPts val="4100"/>
              <a:buFont typeface="Gill Sans"/>
              <a:buNone/>
              <a:defRPr sz="4100" b="1" i="0" u="none" strike="noStrike" cap="none">
                <a:solidFill>
                  <a:schemeClr val="lt1"/>
                </a:solidFill>
                <a:latin typeface="Gill Sans"/>
                <a:ea typeface="Gill Sans"/>
                <a:cs typeface="Gill Sans"/>
                <a:sym typeface="Gill Sans"/>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93" name="Google Shape;93;p23"/>
          <p:cNvSpPr txBox="1">
            <a:spLocks noGrp="1"/>
          </p:cNvSpPr>
          <p:nvPr>
            <p:ph type="subTitle" idx="1"/>
          </p:nvPr>
        </p:nvSpPr>
        <p:spPr>
          <a:xfrm>
            <a:off x="1" y="2633737"/>
            <a:ext cx="9144000" cy="1241775"/>
          </a:xfrm>
          <a:prstGeom prst="rect">
            <a:avLst/>
          </a:prstGeom>
          <a:noFill/>
          <a:ln>
            <a:noFill/>
          </a:ln>
        </p:spPr>
        <p:txBody>
          <a:bodyPr spcFirstLastPara="1" wrap="square" lIns="68575" tIns="34275" rIns="68575" bIns="34275" anchor="t" anchorCtr="0">
            <a:noAutofit/>
          </a:bodyPr>
          <a:lstStyle>
            <a:lvl1pPr marR="0" lvl="0" algn="ctr" rtl="0">
              <a:lnSpc>
                <a:spcPct val="90000"/>
              </a:lnSpc>
              <a:spcBef>
                <a:spcPts val="800"/>
              </a:spcBef>
              <a:spcAft>
                <a:spcPts val="0"/>
              </a:spcAft>
              <a:buClr>
                <a:schemeClr val="lt1"/>
              </a:buClr>
              <a:buSzPts val="1800"/>
              <a:buFont typeface="Arial"/>
              <a:buNone/>
              <a:defRPr sz="1800" b="0" i="0" u="none" strike="noStrike" cap="none">
                <a:solidFill>
                  <a:schemeClr val="lt1"/>
                </a:solidFill>
                <a:latin typeface="Gill Sans"/>
                <a:ea typeface="Gill Sans"/>
                <a:cs typeface="Gill Sans"/>
                <a:sym typeface="Gill Sans"/>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Slide 1">
  <p:cSld name="Blank Slide 1">
    <p:spTree>
      <p:nvGrpSpPr>
        <p:cNvPr id="1" name="Shape 94"/>
        <p:cNvGrpSpPr/>
        <p:nvPr/>
      </p:nvGrpSpPr>
      <p:grpSpPr>
        <a:xfrm>
          <a:off x="0" y="0"/>
          <a:ext cx="0" cy="0"/>
          <a:chOff x="0" y="0"/>
          <a:chExt cx="0" cy="0"/>
        </a:xfrm>
      </p:grpSpPr>
      <p:sp>
        <p:nvSpPr>
          <p:cNvPr id="95" name="Google Shape;95;p24"/>
          <p:cNvSpPr txBox="1">
            <a:spLocks noGrp="1"/>
          </p:cNvSpPr>
          <p:nvPr>
            <p:ph type="sldNum" idx="12"/>
          </p:nvPr>
        </p:nvSpPr>
        <p:spPr>
          <a:xfrm>
            <a:off x="7086600" y="4869659"/>
            <a:ext cx="2057400" cy="273825"/>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900" b="0" i="0" u="none" strike="noStrike" cap="none">
                <a:solidFill>
                  <a:srgbClr val="888888"/>
                </a:solidFill>
                <a:latin typeface="Gill Sans"/>
                <a:ea typeface="Gill Sans"/>
                <a:cs typeface="Gill Sans"/>
                <a:sym typeface="Gill Sans"/>
              </a:defRPr>
            </a:lvl1pPr>
            <a:lvl2pPr marL="0" lvl="1" indent="0" algn="r" rtl="0">
              <a:spcBef>
                <a:spcPts val="0"/>
              </a:spcBef>
              <a:buNone/>
              <a:defRPr sz="900" b="0" i="0" u="none" strike="noStrike" cap="none">
                <a:solidFill>
                  <a:srgbClr val="888888"/>
                </a:solidFill>
                <a:latin typeface="Gill Sans"/>
                <a:ea typeface="Gill Sans"/>
                <a:cs typeface="Gill Sans"/>
                <a:sym typeface="Gill Sans"/>
              </a:defRPr>
            </a:lvl2pPr>
            <a:lvl3pPr marL="0" lvl="2" indent="0" algn="r" rtl="0">
              <a:spcBef>
                <a:spcPts val="0"/>
              </a:spcBef>
              <a:buNone/>
              <a:defRPr sz="900" b="0" i="0" u="none" strike="noStrike" cap="none">
                <a:solidFill>
                  <a:srgbClr val="888888"/>
                </a:solidFill>
                <a:latin typeface="Gill Sans"/>
                <a:ea typeface="Gill Sans"/>
                <a:cs typeface="Gill Sans"/>
                <a:sym typeface="Gill Sans"/>
              </a:defRPr>
            </a:lvl3pPr>
            <a:lvl4pPr marL="0" lvl="3" indent="0" algn="r" rtl="0">
              <a:spcBef>
                <a:spcPts val="0"/>
              </a:spcBef>
              <a:buNone/>
              <a:defRPr sz="900" b="0" i="0" u="none" strike="noStrike" cap="none">
                <a:solidFill>
                  <a:srgbClr val="888888"/>
                </a:solidFill>
                <a:latin typeface="Gill Sans"/>
                <a:ea typeface="Gill Sans"/>
                <a:cs typeface="Gill Sans"/>
                <a:sym typeface="Gill Sans"/>
              </a:defRPr>
            </a:lvl4pPr>
            <a:lvl5pPr marL="0" lvl="4" indent="0" algn="r" rtl="0">
              <a:spcBef>
                <a:spcPts val="0"/>
              </a:spcBef>
              <a:buNone/>
              <a:defRPr sz="900" b="0" i="0" u="none" strike="noStrike" cap="none">
                <a:solidFill>
                  <a:srgbClr val="888888"/>
                </a:solidFill>
                <a:latin typeface="Gill Sans"/>
                <a:ea typeface="Gill Sans"/>
                <a:cs typeface="Gill Sans"/>
                <a:sym typeface="Gill Sans"/>
              </a:defRPr>
            </a:lvl5pPr>
            <a:lvl6pPr marL="0" lvl="5" indent="0" algn="r" rtl="0">
              <a:spcBef>
                <a:spcPts val="0"/>
              </a:spcBef>
              <a:buNone/>
              <a:defRPr sz="900" b="0" i="0" u="none" strike="noStrike" cap="none">
                <a:solidFill>
                  <a:srgbClr val="888888"/>
                </a:solidFill>
                <a:latin typeface="Gill Sans"/>
                <a:ea typeface="Gill Sans"/>
                <a:cs typeface="Gill Sans"/>
                <a:sym typeface="Gill Sans"/>
              </a:defRPr>
            </a:lvl6pPr>
            <a:lvl7pPr marL="0" lvl="6" indent="0" algn="r" rtl="0">
              <a:spcBef>
                <a:spcPts val="0"/>
              </a:spcBef>
              <a:buNone/>
              <a:defRPr sz="900" b="0" i="0" u="none" strike="noStrike" cap="none">
                <a:solidFill>
                  <a:srgbClr val="888888"/>
                </a:solidFill>
                <a:latin typeface="Gill Sans"/>
                <a:ea typeface="Gill Sans"/>
                <a:cs typeface="Gill Sans"/>
                <a:sym typeface="Gill Sans"/>
              </a:defRPr>
            </a:lvl7pPr>
            <a:lvl8pPr marL="0" lvl="7" indent="0" algn="r" rtl="0">
              <a:spcBef>
                <a:spcPts val="0"/>
              </a:spcBef>
              <a:buNone/>
              <a:defRPr sz="900" b="0" i="0" u="none" strike="noStrike" cap="none">
                <a:solidFill>
                  <a:srgbClr val="888888"/>
                </a:solidFill>
                <a:latin typeface="Gill Sans"/>
                <a:ea typeface="Gill Sans"/>
                <a:cs typeface="Gill Sans"/>
                <a:sym typeface="Gill Sans"/>
              </a:defRPr>
            </a:lvl8pPr>
            <a:lvl9pPr marL="0" lvl="8" indent="0" algn="r" rtl="0">
              <a:spcBef>
                <a:spcPts val="0"/>
              </a:spcBef>
              <a:buNone/>
              <a:defRPr sz="900" b="0" i="0" u="none" strike="noStrike" cap="none">
                <a:solidFill>
                  <a:srgbClr val="888888"/>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
        <p:nvSpPr>
          <p:cNvPr id="96" name="Google Shape;96;p24"/>
          <p:cNvSpPr txBox="1">
            <a:spLocks noGrp="1"/>
          </p:cNvSpPr>
          <p:nvPr>
            <p:ph type="body" idx="1"/>
          </p:nvPr>
        </p:nvSpPr>
        <p:spPr>
          <a:xfrm>
            <a:off x="133351" y="52181"/>
            <a:ext cx="8821800" cy="70065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Gill Sans"/>
                <a:ea typeface="Gill Sans"/>
                <a:cs typeface="Gill Sans"/>
                <a:sym typeface="Gill Sans"/>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7" name="Google Shape;97;p24"/>
          <p:cNvSpPr txBox="1">
            <a:spLocks noGrp="1"/>
          </p:cNvSpPr>
          <p:nvPr>
            <p:ph type="body" idx="2"/>
          </p:nvPr>
        </p:nvSpPr>
        <p:spPr>
          <a:xfrm>
            <a:off x="476251" y="979936"/>
            <a:ext cx="4162500" cy="2328975"/>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Gill Sans"/>
                <a:ea typeface="Gill Sans"/>
                <a:cs typeface="Gill Sans"/>
                <a:sym typeface="Gill Sans"/>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 You Slide 2">
  <p:cSld name="Thank You Slide 2">
    <p:spTree>
      <p:nvGrpSpPr>
        <p:cNvPr id="1" name="Shape 98"/>
        <p:cNvGrpSpPr/>
        <p:nvPr/>
      </p:nvGrpSpPr>
      <p:grpSpPr>
        <a:xfrm>
          <a:off x="0" y="0"/>
          <a:ext cx="0" cy="0"/>
          <a:chOff x="0" y="0"/>
          <a:chExt cx="0" cy="0"/>
        </a:xfrm>
      </p:grpSpPr>
      <p:pic>
        <p:nvPicPr>
          <p:cNvPr id="99" name="Google Shape;99;p25"/>
          <p:cNvPicPr preferRelativeResize="0"/>
          <p:nvPr/>
        </p:nvPicPr>
        <p:blipFill rotWithShape="1">
          <a:blip r:embed="rId2">
            <a:alphaModFix/>
          </a:blip>
          <a:srcRect/>
          <a:stretch/>
        </p:blipFill>
        <p:spPr>
          <a:xfrm>
            <a:off x="0" y="20399"/>
            <a:ext cx="9143998" cy="5123336"/>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pening slide">
  <p:cSld name="CUSTOM_7">
    <p:spTree>
      <p:nvGrpSpPr>
        <p:cNvPr id="1" name="Shape 103"/>
        <p:cNvGrpSpPr/>
        <p:nvPr/>
      </p:nvGrpSpPr>
      <p:grpSpPr>
        <a:xfrm>
          <a:off x="0" y="0"/>
          <a:ext cx="0" cy="0"/>
          <a:chOff x="0" y="0"/>
          <a:chExt cx="0" cy="0"/>
        </a:xfrm>
      </p:grpSpPr>
      <p:sp>
        <p:nvSpPr>
          <p:cNvPr id="104" name="Google Shape;104;p27"/>
          <p:cNvSpPr txBox="1">
            <a:spLocks noGrp="1"/>
          </p:cNvSpPr>
          <p:nvPr>
            <p:ph type="ctrTitle"/>
          </p:nvPr>
        </p:nvSpPr>
        <p:spPr>
          <a:xfrm>
            <a:off x="1039575" y="1701225"/>
            <a:ext cx="4592400" cy="17823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05" name="Google Shape;105;p27"/>
          <p:cNvSpPr txBox="1">
            <a:spLocks noGrp="1"/>
          </p:cNvSpPr>
          <p:nvPr>
            <p:ph type="subTitle" idx="1"/>
          </p:nvPr>
        </p:nvSpPr>
        <p:spPr>
          <a:xfrm>
            <a:off x="1039575" y="3206400"/>
            <a:ext cx="2402100" cy="717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CUSTOM_12">
    <p:spTree>
      <p:nvGrpSpPr>
        <p:cNvPr id="1" name="Shape 106"/>
        <p:cNvGrpSpPr/>
        <p:nvPr/>
      </p:nvGrpSpPr>
      <p:grpSpPr>
        <a:xfrm>
          <a:off x="0" y="0"/>
          <a:ext cx="0" cy="0"/>
          <a:chOff x="0" y="0"/>
          <a:chExt cx="0" cy="0"/>
        </a:xfrm>
      </p:grpSpPr>
      <p:sp>
        <p:nvSpPr>
          <p:cNvPr id="107" name="Google Shape;107;p28"/>
          <p:cNvSpPr txBox="1">
            <a:spLocks noGrp="1"/>
          </p:cNvSpPr>
          <p:nvPr>
            <p:ph type="ctrTitle"/>
          </p:nvPr>
        </p:nvSpPr>
        <p:spPr>
          <a:xfrm>
            <a:off x="3423902" y="387473"/>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08" name="Google Shape;108;p28"/>
          <p:cNvSpPr txBox="1">
            <a:spLocks noGrp="1"/>
          </p:cNvSpPr>
          <p:nvPr>
            <p:ph type="subTitle" idx="1"/>
          </p:nvPr>
        </p:nvSpPr>
        <p:spPr>
          <a:xfrm>
            <a:off x="3423900" y="802521"/>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09" name="Google Shape;109;p28"/>
          <p:cNvSpPr txBox="1">
            <a:spLocks noGrp="1"/>
          </p:cNvSpPr>
          <p:nvPr>
            <p:ph type="title" idx="2" hasCustomPrompt="1"/>
          </p:nvPr>
        </p:nvSpPr>
        <p:spPr>
          <a:xfrm>
            <a:off x="2023007" y="654113"/>
            <a:ext cx="17391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10" name="Google Shape;110;p28"/>
          <p:cNvSpPr txBox="1">
            <a:spLocks noGrp="1"/>
          </p:cNvSpPr>
          <p:nvPr>
            <p:ph type="ctrTitle" idx="3"/>
          </p:nvPr>
        </p:nvSpPr>
        <p:spPr>
          <a:xfrm>
            <a:off x="3425264" y="1224286"/>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11" name="Google Shape;111;p28"/>
          <p:cNvSpPr txBox="1">
            <a:spLocks noGrp="1"/>
          </p:cNvSpPr>
          <p:nvPr>
            <p:ph type="subTitle" idx="4"/>
          </p:nvPr>
        </p:nvSpPr>
        <p:spPr>
          <a:xfrm>
            <a:off x="3425259" y="1638859"/>
            <a:ext cx="19767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12" name="Google Shape;112;p28"/>
          <p:cNvSpPr txBox="1">
            <a:spLocks noGrp="1"/>
          </p:cNvSpPr>
          <p:nvPr>
            <p:ph type="title" idx="5" hasCustomPrompt="1"/>
          </p:nvPr>
        </p:nvSpPr>
        <p:spPr>
          <a:xfrm>
            <a:off x="2023007" y="1488788"/>
            <a:ext cx="16152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13" name="Google Shape;113;p28"/>
          <p:cNvSpPr txBox="1">
            <a:spLocks noGrp="1"/>
          </p:cNvSpPr>
          <p:nvPr>
            <p:ph type="ctrTitle" idx="6"/>
          </p:nvPr>
        </p:nvSpPr>
        <p:spPr>
          <a:xfrm>
            <a:off x="3427999" y="2061098"/>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14" name="Google Shape;114;p28"/>
          <p:cNvSpPr txBox="1">
            <a:spLocks noGrp="1"/>
          </p:cNvSpPr>
          <p:nvPr>
            <p:ph type="subTitle" idx="7"/>
          </p:nvPr>
        </p:nvSpPr>
        <p:spPr>
          <a:xfrm>
            <a:off x="3427997" y="2475197"/>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15" name="Google Shape;115;p28"/>
          <p:cNvSpPr txBox="1">
            <a:spLocks noGrp="1"/>
          </p:cNvSpPr>
          <p:nvPr>
            <p:ph type="title" idx="8" hasCustomPrompt="1"/>
          </p:nvPr>
        </p:nvSpPr>
        <p:spPr>
          <a:xfrm>
            <a:off x="2023007" y="2323463"/>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16" name="Google Shape;116;p28"/>
          <p:cNvSpPr txBox="1">
            <a:spLocks noGrp="1"/>
          </p:cNvSpPr>
          <p:nvPr>
            <p:ph type="ctrTitle" idx="9"/>
          </p:nvPr>
        </p:nvSpPr>
        <p:spPr>
          <a:xfrm rot="5400000">
            <a:off x="6601629"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17" name="Google Shape;117;p28"/>
          <p:cNvSpPr txBox="1">
            <a:spLocks noGrp="1"/>
          </p:cNvSpPr>
          <p:nvPr>
            <p:ph type="ctrTitle" idx="13"/>
          </p:nvPr>
        </p:nvSpPr>
        <p:spPr>
          <a:xfrm>
            <a:off x="3427999" y="2897911"/>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18" name="Google Shape;118;p28"/>
          <p:cNvSpPr txBox="1">
            <a:spLocks noGrp="1"/>
          </p:cNvSpPr>
          <p:nvPr>
            <p:ph type="subTitle" idx="14"/>
          </p:nvPr>
        </p:nvSpPr>
        <p:spPr>
          <a:xfrm>
            <a:off x="3427997" y="3311534"/>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19" name="Google Shape;119;p28"/>
          <p:cNvSpPr txBox="1">
            <a:spLocks noGrp="1"/>
          </p:cNvSpPr>
          <p:nvPr>
            <p:ph type="title" idx="15" hasCustomPrompt="1"/>
          </p:nvPr>
        </p:nvSpPr>
        <p:spPr>
          <a:xfrm>
            <a:off x="2023007" y="3158138"/>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20" name="Google Shape;120;p28"/>
          <p:cNvSpPr txBox="1">
            <a:spLocks noGrp="1"/>
          </p:cNvSpPr>
          <p:nvPr>
            <p:ph type="ctrTitle" idx="16"/>
          </p:nvPr>
        </p:nvSpPr>
        <p:spPr>
          <a:xfrm>
            <a:off x="3427999" y="3734723"/>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21" name="Google Shape;121;p28"/>
          <p:cNvSpPr txBox="1">
            <a:spLocks noGrp="1"/>
          </p:cNvSpPr>
          <p:nvPr>
            <p:ph type="subTitle" idx="17"/>
          </p:nvPr>
        </p:nvSpPr>
        <p:spPr>
          <a:xfrm>
            <a:off x="3427997" y="4147872"/>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22" name="Google Shape;122;p28"/>
          <p:cNvSpPr txBox="1">
            <a:spLocks noGrp="1"/>
          </p:cNvSpPr>
          <p:nvPr>
            <p:ph type="title" idx="18" hasCustomPrompt="1"/>
          </p:nvPr>
        </p:nvSpPr>
        <p:spPr>
          <a:xfrm>
            <a:off x="2023007" y="3992813"/>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text 1">
  <p:cSld name="CUSTOM_13">
    <p:spTree>
      <p:nvGrpSpPr>
        <p:cNvPr id="1" name="Shape 123"/>
        <p:cNvGrpSpPr/>
        <p:nvPr/>
      </p:nvGrpSpPr>
      <p:grpSpPr>
        <a:xfrm>
          <a:off x="0" y="0"/>
          <a:ext cx="0" cy="0"/>
          <a:chOff x="0" y="0"/>
          <a:chExt cx="0" cy="0"/>
        </a:xfrm>
      </p:grpSpPr>
      <p:sp>
        <p:nvSpPr>
          <p:cNvPr id="124" name="Google Shape;124;p29"/>
          <p:cNvSpPr txBox="1">
            <a:spLocks noGrp="1"/>
          </p:cNvSpPr>
          <p:nvPr>
            <p:ph type="title"/>
          </p:nvPr>
        </p:nvSpPr>
        <p:spPr>
          <a:xfrm>
            <a:off x="672375" y="1432475"/>
            <a:ext cx="3498000" cy="8967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000000"/>
              </a:buClr>
              <a:buSzPts val="2800"/>
              <a:buNone/>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sp>
        <p:nvSpPr>
          <p:cNvPr id="125" name="Google Shape;125;p29"/>
          <p:cNvSpPr txBox="1">
            <a:spLocks noGrp="1"/>
          </p:cNvSpPr>
          <p:nvPr>
            <p:ph type="subTitle" idx="1"/>
          </p:nvPr>
        </p:nvSpPr>
        <p:spPr>
          <a:xfrm flipH="1">
            <a:off x="1667175" y="2154225"/>
            <a:ext cx="2503200" cy="117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rtl="0">
              <a:lnSpc>
                <a:spcPct val="100000"/>
              </a:lnSpc>
              <a:spcBef>
                <a:spcPts val="0"/>
              </a:spcBef>
              <a:spcAft>
                <a:spcPts val="0"/>
              </a:spcAft>
              <a:buClr>
                <a:srgbClr val="000000"/>
              </a:buClr>
              <a:buSzPts val="2800"/>
              <a:buNone/>
              <a:defRPr sz="2800">
                <a:solidFill>
                  <a:srgbClr val="000000"/>
                </a:solidFill>
              </a:defRPr>
            </a:lvl2pPr>
            <a:lvl3pPr lvl="2" rtl="0">
              <a:lnSpc>
                <a:spcPct val="100000"/>
              </a:lnSpc>
              <a:spcBef>
                <a:spcPts val="0"/>
              </a:spcBef>
              <a:spcAft>
                <a:spcPts val="0"/>
              </a:spcAft>
              <a:buClr>
                <a:srgbClr val="000000"/>
              </a:buClr>
              <a:buSzPts val="2800"/>
              <a:buNone/>
              <a:defRPr sz="2800">
                <a:solidFill>
                  <a:srgbClr val="000000"/>
                </a:solidFill>
              </a:defRPr>
            </a:lvl3pPr>
            <a:lvl4pPr lvl="3" rtl="0">
              <a:lnSpc>
                <a:spcPct val="100000"/>
              </a:lnSpc>
              <a:spcBef>
                <a:spcPts val="0"/>
              </a:spcBef>
              <a:spcAft>
                <a:spcPts val="0"/>
              </a:spcAft>
              <a:buClr>
                <a:srgbClr val="000000"/>
              </a:buClr>
              <a:buSzPts val="2800"/>
              <a:buNone/>
              <a:defRPr sz="2800">
                <a:solidFill>
                  <a:srgbClr val="000000"/>
                </a:solidFill>
              </a:defRPr>
            </a:lvl4pPr>
            <a:lvl5pPr lvl="4" rtl="0">
              <a:lnSpc>
                <a:spcPct val="100000"/>
              </a:lnSpc>
              <a:spcBef>
                <a:spcPts val="0"/>
              </a:spcBef>
              <a:spcAft>
                <a:spcPts val="0"/>
              </a:spcAft>
              <a:buClr>
                <a:srgbClr val="000000"/>
              </a:buClr>
              <a:buSzPts val="2800"/>
              <a:buNone/>
              <a:defRPr sz="2800">
                <a:solidFill>
                  <a:srgbClr val="000000"/>
                </a:solidFill>
              </a:defRPr>
            </a:lvl5pPr>
            <a:lvl6pPr lvl="5" rtl="0">
              <a:lnSpc>
                <a:spcPct val="100000"/>
              </a:lnSpc>
              <a:spcBef>
                <a:spcPts val="0"/>
              </a:spcBef>
              <a:spcAft>
                <a:spcPts val="0"/>
              </a:spcAft>
              <a:buClr>
                <a:srgbClr val="000000"/>
              </a:buClr>
              <a:buSzPts val="2800"/>
              <a:buNone/>
              <a:defRPr sz="2800">
                <a:solidFill>
                  <a:srgbClr val="000000"/>
                </a:solidFill>
              </a:defRPr>
            </a:lvl6pPr>
            <a:lvl7pPr lvl="6" rtl="0">
              <a:lnSpc>
                <a:spcPct val="100000"/>
              </a:lnSpc>
              <a:spcBef>
                <a:spcPts val="0"/>
              </a:spcBef>
              <a:spcAft>
                <a:spcPts val="0"/>
              </a:spcAft>
              <a:buClr>
                <a:srgbClr val="000000"/>
              </a:buClr>
              <a:buSzPts val="2800"/>
              <a:buNone/>
              <a:defRPr sz="2800">
                <a:solidFill>
                  <a:srgbClr val="000000"/>
                </a:solidFill>
              </a:defRPr>
            </a:lvl7pPr>
            <a:lvl8pPr lvl="7" rtl="0">
              <a:lnSpc>
                <a:spcPct val="100000"/>
              </a:lnSpc>
              <a:spcBef>
                <a:spcPts val="0"/>
              </a:spcBef>
              <a:spcAft>
                <a:spcPts val="0"/>
              </a:spcAft>
              <a:buClr>
                <a:srgbClr val="000000"/>
              </a:buClr>
              <a:buSzPts val="2800"/>
              <a:buNone/>
              <a:defRPr sz="2800">
                <a:solidFill>
                  <a:srgbClr val="000000"/>
                </a:solidFill>
              </a:defRPr>
            </a:lvl8pPr>
            <a:lvl9pPr lvl="8" rtl="0">
              <a:lnSpc>
                <a:spcPct val="100000"/>
              </a:lnSpc>
              <a:spcBef>
                <a:spcPts val="0"/>
              </a:spcBef>
              <a:spcAft>
                <a:spcPts val="0"/>
              </a:spcAft>
              <a:buClr>
                <a:srgbClr val="000000"/>
              </a:buClr>
              <a:buSzPts val="2800"/>
              <a:buNone/>
              <a:defRPr sz="2800">
                <a:solidFill>
                  <a:srgbClr val="000000"/>
                </a:solidFil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Four columns 1">
  <p:cSld name="CUSTOM_27_1_1">
    <p:spTree>
      <p:nvGrpSpPr>
        <p:cNvPr id="1" name="Shape 126"/>
        <p:cNvGrpSpPr/>
        <p:nvPr/>
      </p:nvGrpSpPr>
      <p:grpSpPr>
        <a:xfrm>
          <a:off x="0" y="0"/>
          <a:ext cx="0" cy="0"/>
          <a:chOff x="0" y="0"/>
          <a:chExt cx="0" cy="0"/>
        </a:xfrm>
      </p:grpSpPr>
      <p:sp>
        <p:nvSpPr>
          <p:cNvPr id="127" name="Google Shape;127;p30"/>
          <p:cNvSpPr txBox="1">
            <a:spLocks noGrp="1"/>
          </p:cNvSpPr>
          <p:nvPr>
            <p:ph type="ctrTitle"/>
          </p:nvPr>
        </p:nvSpPr>
        <p:spPr>
          <a:xfrm>
            <a:off x="631875" y="842025"/>
            <a:ext cx="287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28" name="Google Shape;128;p30"/>
          <p:cNvSpPr txBox="1">
            <a:spLocks noGrp="1"/>
          </p:cNvSpPr>
          <p:nvPr>
            <p:ph type="subTitle" idx="1"/>
          </p:nvPr>
        </p:nvSpPr>
        <p:spPr>
          <a:xfrm>
            <a:off x="631884" y="1410841"/>
            <a:ext cx="2480700" cy="53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29" name="Google Shape;129;p30"/>
          <p:cNvSpPr txBox="1">
            <a:spLocks noGrp="1"/>
          </p:cNvSpPr>
          <p:nvPr>
            <p:ph type="ctrTitle" idx="2"/>
          </p:nvPr>
        </p:nvSpPr>
        <p:spPr>
          <a:xfrm>
            <a:off x="4213664" y="842025"/>
            <a:ext cx="26979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30" name="Google Shape;130;p30"/>
          <p:cNvSpPr txBox="1">
            <a:spLocks noGrp="1"/>
          </p:cNvSpPr>
          <p:nvPr>
            <p:ph type="subTitle" idx="3"/>
          </p:nvPr>
        </p:nvSpPr>
        <p:spPr>
          <a:xfrm>
            <a:off x="4213664" y="1410841"/>
            <a:ext cx="2586000" cy="74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31" name="Google Shape;131;p30"/>
          <p:cNvSpPr txBox="1">
            <a:spLocks noGrp="1"/>
          </p:cNvSpPr>
          <p:nvPr>
            <p:ph type="ctrTitle" idx="4"/>
          </p:nvPr>
        </p:nvSpPr>
        <p:spPr>
          <a:xfrm>
            <a:off x="631883" y="3331927"/>
            <a:ext cx="287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32" name="Google Shape;132;p30"/>
          <p:cNvSpPr txBox="1">
            <a:spLocks noGrp="1"/>
          </p:cNvSpPr>
          <p:nvPr>
            <p:ph type="subTitle" idx="5"/>
          </p:nvPr>
        </p:nvSpPr>
        <p:spPr>
          <a:xfrm>
            <a:off x="631884" y="3914208"/>
            <a:ext cx="24807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33" name="Google Shape;133;p30"/>
          <p:cNvSpPr txBox="1">
            <a:spLocks noGrp="1"/>
          </p:cNvSpPr>
          <p:nvPr>
            <p:ph type="ctrTitle" idx="6"/>
          </p:nvPr>
        </p:nvSpPr>
        <p:spPr>
          <a:xfrm rot="5400000">
            <a:off x="6685437"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34" name="Google Shape;134;p30"/>
          <p:cNvSpPr txBox="1">
            <a:spLocks noGrp="1"/>
          </p:cNvSpPr>
          <p:nvPr>
            <p:ph type="ctrTitle" idx="7"/>
          </p:nvPr>
        </p:nvSpPr>
        <p:spPr>
          <a:xfrm>
            <a:off x="4213664" y="3331934"/>
            <a:ext cx="25860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35" name="Google Shape;135;p30"/>
          <p:cNvSpPr txBox="1">
            <a:spLocks noGrp="1"/>
          </p:cNvSpPr>
          <p:nvPr>
            <p:ph type="subTitle" idx="8"/>
          </p:nvPr>
        </p:nvSpPr>
        <p:spPr>
          <a:xfrm>
            <a:off x="4213664" y="3914208"/>
            <a:ext cx="2586000" cy="74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hree columns 1">
  <p:cSld name="CUSTOM_27">
    <p:spTree>
      <p:nvGrpSpPr>
        <p:cNvPr id="1" name="Shape 136"/>
        <p:cNvGrpSpPr/>
        <p:nvPr/>
      </p:nvGrpSpPr>
      <p:grpSpPr>
        <a:xfrm>
          <a:off x="0" y="0"/>
          <a:ext cx="0" cy="0"/>
          <a:chOff x="0" y="0"/>
          <a:chExt cx="0" cy="0"/>
        </a:xfrm>
      </p:grpSpPr>
      <p:sp>
        <p:nvSpPr>
          <p:cNvPr id="137" name="Google Shape;137;p31"/>
          <p:cNvSpPr txBox="1">
            <a:spLocks noGrp="1"/>
          </p:cNvSpPr>
          <p:nvPr>
            <p:ph type="ctrTitle"/>
          </p:nvPr>
        </p:nvSpPr>
        <p:spPr>
          <a:xfrm>
            <a:off x="4921575" y="2993035"/>
            <a:ext cx="18282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a:endParaRPr/>
          </a:p>
        </p:txBody>
      </p:sp>
      <p:sp>
        <p:nvSpPr>
          <p:cNvPr id="138" name="Google Shape;138;p31"/>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39" name="Google Shape;139;p31"/>
          <p:cNvSpPr txBox="1">
            <a:spLocks noGrp="1"/>
          </p:cNvSpPr>
          <p:nvPr>
            <p:ph type="ctrTitle" idx="2"/>
          </p:nvPr>
        </p:nvSpPr>
        <p:spPr>
          <a:xfrm>
            <a:off x="906139" y="2993035"/>
            <a:ext cx="18282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a:endParaRPr/>
          </a:p>
        </p:txBody>
      </p:sp>
      <p:sp>
        <p:nvSpPr>
          <p:cNvPr id="140" name="Google Shape;140;p31"/>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41" name="Google Shape;141;p31"/>
          <p:cNvSpPr txBox="1">
            <a:spLocks noGrp="1"/>
          </p:cNvSpPr>
          <p:nvPr>
            <p:ph type="ctrTitle" idx="4"/>
          </p:nvPr>
        </p:nvSpPr>
        <p:spPr>
          <a:xfrm rot="5400000">
            <a:off x="6685437"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42" name="Google Shape;142;p31"/>
          <p:cNvSpPr txBox="1">
            <a:spLocks noGrp="1"/>
          </p:cNvSpPr>
          <p:nvPr>
            <p:ph type="ctrTitle" idx="5"/>
          </p:nvPr>
        </p:nvSpPr>
        <p:spPr>
          <a:xfrm>
            <a:off x="2928557" y="2993035"/>
            <a:ext cx="17988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a:endParaRPr/>
          </a:p>
        </p:txBody>
      </p:sp>
      <p:sp>
        <p:nvSpPr>
          <p:cNvPr id="143" name="Google Shape;143;p31"/>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text 2">
  <p:cSld name="CUSTOM_14">
    <p:spTree>
      <p:nvGrpSpPr>
        <p:cNvPr id="1" name="Shape 144"/>
        <p:cNvGrpSpPr/>
        <p:nvPr/>
      </p:nvGrpSpPr>
      <p:grpSpPr>
        <a:xfrm>
          <a:off x="0" y="0"/>
          <a:ext cx="0" cy="0"/>
          <a:chOff x="0" y="0"/>
          <a:chExt cx="0" cy="0"/>
        </a:xfrm>
      </p:grpSpPr>
      <p:sp>
        <p:nvSpPr>
          <p:cNvPr id="145" name="Google Shape;145;p32"/>
          <p:cNvSpPr txBox="1">
            <a:spLocks noGrp="1"/>
          </p:cNvSpPr>
          <p:nvPr>
            <p:ph type="ctrTitle"/>
          </p:nvPr>
        </p:nvSpPr>
        <p:spPr>
          <a:xfrm>
            <a:off x="5432000" y="710675"/>
            <a:ext cx="2888100" cy="20541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
        <p:nvSpPr>
          <p:cNvPr id="146" name="Google Shape;146;p32"/>
          <p:cNvSpPr txBox="1">
            <a:spLocks noGrp="1"/>
          </p:cNvSpPr>
          <p:nvPr>
            <p:ph type="subTitle" idx="1"/>
          </p:nvPr>
        </p:nvSpPr>
        <p:spPr>
          <a:xfrm>
            <a:off x="5363550" y="2724625"/>
            <a:ext cx="2956500" cy="178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r" rtl="0">
              <a:lnSpc>
                <a:spcPct val="100000"/>
              </a:lnSpc>
              <a:spcBef>
                <a:spcPts val="0"/>
              </a:spcBef>
              <a:spcAft>
                <a:spcPts val="0"/>
              </a:spcAft>
              <a:buSzPts val="12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
  <p:cSld name="CUSTOM_28">
    <p:spTree>
      <p:nvGrpSpPr>
        <p:cNvPr id="1" name="Shape 147"/>
        <p:cNvGrpSpPr/>
        <p:nvPr/>
      </p:nvGrpSpPr>
      <p:grpSpPr>
        <a:xfrm>
          <a:off x="0" y="0"/>
          <a:ext cx="0" cy="0"/>
          <a:chOff x="0" y="0"/>
          <a:chExt cx="0" cy="0"/>
        </a:xfrm>
      </p:grpSpPr>
      <p:sp>
        <p:nvSpPr>
          <p:cNvPr id="148" name="Google Shape;148;p33"/>
          <p:cNvSpPr txBox="1">
            <a:spLocks noGrp="1"/>
          </p:cNvSpPr>
          <p:nvPr>
            <p:ph type="subTitle" idx="1"/>
          </p:nvPr>
        </p:nvSpPr>
        <p:spPr>
          <a:xfrm>
            <a:off x="915175" y="3380775"/>
            <a:ext cx="3960600" cy="631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49" name="Google Shape;149;p33"/>
          <p:cNvSpPr txBox="1">
            <a:spLocks noGrp="1"/>
          </p:cNvSpPr>
          <p:nvPr>
            <p:ph type="subTitle" idx="2"/>
          </p:nvPr>
        </p:nvSpPr>
        <p:spPr>
          <a:xfrm>
            <a:off x="915175" y="4004575"/>
            <a:ext cx="1821000" cy="2130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latin typeface="Livvic"/>
                <a:ea typeface="Livvic"/>
                <a:cs typeface="Livvic"/>
                <a:sym typeface="Livvic"/>
              </a:defRPr>
            </a:lvl1pPr>
            <a:lvl2pPr lvl="1" rtl="0">
              <a:spcBef>
                <a:spcPts val="1600"/>
              </a:spcBef>
              <a:spcAft>
                <a:spcPts val="0"/>
              </a:spcAft>
              <a:buNone/>
              <a:defRPr b="1">
                <a:latin typeface="Livvic"/>
                <a:ea typeface="Livvic"/>
                <a:cs typeface="Livvic"/>
                <a:sym typeface="Livvic"/>
              </a:defRPr>
            </a:lvl2pPr>
            <a:lvl3pPr lvl="2" rtl="0">
              <a:spcBef>
                <a:spcPts val="1600"/>
              </a:spcBef>
              <a:spcAft>
                <a:spcPts val="0"/>
              </a:spcAft>
              <a:buNone/>
              <a:defRPr b="1">
                <a:latin typeface="Livvic"/>
                <a:ea typeface="Livvic"/>
                <a:cs typeface="Livvic"/>
                <a:sym typeface="Livvic"/>
              </a:defRPr>
            </a:lvl3pPr>
            <a:lvl4pPr lvl="3" rtl="0">
              <a:spcBef>
                <a:spcPts val="1600"/>
              </a:spcBef>
              <a:spcAft>
                <a:spcPts val="0"/>
              </a:spcAft>
              <a:buNone/>
              <a:defRPr b="1">
                <a:latin typeface="Livvic"/>
                <a:ea typeface="Livvic"/>
                <a:cs typeface="Livvic"/>
                <a:sym typeface="Livvic"/>
              </a:defRPr>
            </a:lvl4pPr>
            <a:lvl5pPr lvl="4" rtl="0">
              <a:spcBef>
                <a:spcPts val="1600"/>
              </a:spcBef>
              <a:spcAft>
                <a:spcPts val="0"/>
              </a:spcAft>
              <a:buNone/>
              <a:defRPr b="1">
                <a:latin typeface="Livvic"/>
                <a:ea typeface="Livvic"/>
                <a:cs typeface="Livvic"/>
                <a:sym typeface="Livvic"/>
              </a:defRPr>
            </a:lvl5pPr>
            <a:lvl6pPr lvl="5" rtl="0">
              <a:spcBef>
                <a:spcPts val="1600"/>
              </a:spcBef>
              <a:spcAft>
                <a:spcPts val="0"/>
              </a:spcAft>
              <a:buNone/>
              <a:defRPr b="1">
                <a:latin typeface="Livvic"/>
                <a:ea typeface="Livvic"/>
                <a:cs typeface="Livvic"/>
                <a:sym typeface="Livvic"/>
              </a:defRPr>
            </a:lvl6pPr>
            <a:lvl7pPr lvl="6" rtl="0">
              <a:spcBef>
                <a:spcPts val="1600"/>
              </a:spcBef>
              <a:spcAft>
                <a:spcPts val="0"/>
              </a:spcAft>
              <a:buNone/>
              <a:defRPr b="1">
                <a:latin typeface="Livvic"/>
                <a:ea typeface="Livvic"/>
                <a:cs typeface="Livvic"/>
                <a:sym typeface="Livvic"/>
              </a:defRPr>
            </a:lvl7pPr>
            <a:lvl8pPr lvl="7" rtl="0">
              <a:spcBef>
                <a:spcPts val="1600"/>
              </a:spcBef>
              <a:spcAft>
                <a:spcPts val="0"/>
              </a:spcAft>
              <a:buNone/>
              <a:defRPr b="1">
                <a:latin typeface="Livvic"/>
                <a:ea typeface="Livvic"/>
                <a:cs typeface="Livvic"/>
                <a:sym typeface="Livvic"/>
              </a:defRPr>
            </a:lvl8pPr>
            <a:lvl9pPr lvl="8" rtl="0">
              <a:spcBef>
                <a:spcPts val="1600"/>
              </a:spcBef>
              <a:spcAft>
                <a:spcPts val="1600"/>
              </a:spcAft>
              <a:buNone/>
              <a:defRPr b="1">
                <a:latin typeface="Livvic"/>
                <a:ea typeface="Livvic"/>
                <a:cs typeface="Livvic"/>
                <a:sym typeface="Livvic"/>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text 3">
  <p:cSld name="CUSTOM_16">
    <p:spTree>
      <p:nvGrpSpPr>
        <p:cNvPr id="1" name="Shape 150"/>
        <p:cNvGrpSpPr/>
        <p:nvPr/>
      </p:nvGrpSpPr>
      <p:grpSpPr>
        <a:xfrm>
          <a:off x="0" y="0"/>
          <a:ext cx="0" cy="0"/>
          <a:chOff x="0" y="0"/>
          <a:chExt cx="0" cy="0"/>
        </a:xfrm>
      </p:grpSpPr>
      <p:sp>
        <p:nvSpPr>
          <p:cNvPr id="151" name="Google Shape;151;p34"/>
          <p:cNvSpPr txBox="1">
            <a:spLocks noGrp="1"/>
          </p:cNvSpPr>
          <p:nvPr>
            <p:ph type="subTitle" idx="1"/>
          </p:nvPr>
        </p:nvSpPr>
        <p:spPr>
          <a:xfrm>
            <a:off x="2117847" y="3380460"/>
            <a:ext cx="2951400" cy="29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52" name="Google Shape;152;p34"/>
          <p:cNvSpPr txBox="1">
            <a:spLocks noGrp="1"/>
          </p:cNvSpPr>
          <p:nvPr>
            <p:ph type="ctrTitle"/>
          </p:nvPr>
        </p:nvSpPr>
        <p:spPr>
          <a:xfrm rot="-5400000">
            <a:off x="-343101" y="1759150"/>
            <a:ext cx="2888100" cy="897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text 4">
  <p:cSld name="CUSTOM_16_1">
    <p:spTree>
      <p:nvGrpSpPr>
        <p:cNvPr id="1" name="Shape 153"/>
        <p:cNvGrpSpPr/>
        <p:nvPr/>
      </p:nvGrpSpPr>
      <p:grpSpPr>
        <a:xfrm>
          <a:off x="0" y="0"/>
          <a:ext cx="0" cy="0"/>
          <a:chOff x="0" y="0"/>
          <a:chExt cx="0" cy="0"/>
        </a:xfrm>
      </p:grpSpPr>
      <p:sp>
        <p:nvSpPr>
          <p:cNvPr id="154" name="Google Shape;154;p35"/>
          <p:cNvSpPr txBox="1">
            <a:spLocks noGrp="1"/>
          </p:cNvSpPr>
          <p:nvPr>
            <p:ph type="subTitle" idx="1"/>
          </p:nvPr>
        </p:nvSpPr>
        <p:spPr>
          <a:xfrm flipH="1">
            <a:off x="4189625" y="3380460"/>
            <a:ext cx="2951400" cy="29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55" name="Google Shape;155;p35"/>
          <p:cNvSpPr txBox="1">
            <a:spLocks noGrp="1"/>
          </p:cNvSpPr>
          <p:nvPr>
            <p:ph type="ctrTitle"/>
          </p:nvPr>
        </p:nvSpPr>
        <p:spPr>
          <a:xfrm rot="5400000">
            <a:off x="6612409" y="1752564"/>
            <a:ext cx="2888100" cy="8979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title">
  <p:cSld name="CUSTOM_35">
    <p:spTree>
      <p:nvGrpSpPr>
        <p:cNvPr id="1" name="Shape 156"/>
        <p:cNvGrpSpPr/>
        <p:nvPr/>
      </p:nvGrpSpPr>
      <p:grpSpPr>
        <a:xfrm>
          <a:off x="0" y="0"/>
          <a:ext cx="0" cy="0"/>
          <a:chOff x="0" y="0"/>
          <a:chExt cx="0" cy="0"/>
        </a:xfrm>
      </p:grpSpPr>
      <p:sp>
        <p:nvSpPr>
          <p:cNvPr id="157" name="Google Shape;157;p36"/>
          <p:cNvSpPr txBox="1">
            <a:spLocks noGrp="1"/>
          </p:cNvSpPr>
          <p:nvPr>
            <p:ph type="title"/>
          </p:nvPr>
        </p:nvSpPr>
        <p:spPr>
          <a:xfrm>
            <a:off x="3200250" y="1742750"/>
            <a:ext cx="2743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600"/>
            </a:lvl1pPr>
            <a:lvl2pPr lvl="1" algn="ctr" rtl="0">
              <a:spcBef>
                <a:spcPts val="0"/>
              </a:spcBef>
              <a:spcAft>
                <a:spcPts val="0"/>
              </a:spcAft>
              <a:buNone/>
              <a:defRPr sz="3600">
                <a:latin typeface="Catamaran Light"/>
                <a:ea typeface="Catamaran Light"/>
                <a:cs typeface="Catamaran Light"/>
                <a:sym typeface="Catamaran Light"/>
              </a:defRPr>
            </a:lvl2pPr>
            <a:lvl3pPr lvl="2" algn="ctr" rtl="0">
              <a:spcBef>
                <a:spcPts val="0"/>
              </a:spcBef>
              <a:spcAft>
                <a:spcPts val="0"/>
              </a:spcAft>
              <a:buNone/>
              <a:defRPr sz="3600">
                <a:latin typeface="Catamaran Light"/>
                <a:ea typeface="Catamaran Light"/>
                <a:cs typeface="Catamaran Light"/>
                <a:sym typeface="Catamaran Light"/>
              </a:defRPr>
            </a:lvl3pPr>
            <a:lvl4pPr lvl="3" algn="ctr" rtl="0">
              <a:spcBef>
                <a:spcPts val="0"/>
              </a:spcBef>
              <a:spcAft>
                <a:spcPts val="0"/>
              </a:spcAft>
              <a:buNone/>
              <a:defRPr sz="3600">
                <a:latin typeface="Catamaran Light"/>
                <a:ea typeface="Catamaran Light"/>
                <a:cs typeface="Catamaran Light"/>
                <a:sym typeface="Catamaran Light"/>
              </a:defRPr>
            </a:lvl4pPr>
            <a:lvl5pPr lvl="4" algn="ctr" rtl="0">
              <a:spcBef>
                <a:spcPts val="0"/>
              </a:spcBef>
              <a:spcAft>
                <a:spcPts val="0"/>
              </a:spcAft>
              <a:buNone/>
              <a:defRPr sz="3600">
                <a:latin typeface="Catamaran Light"/>
                <a:ea typeface="Catamaran Light"/>
                <a:cs typeface="Catamaran Light"/>
                <a:sym typeface="Catamaran Light"/>
              </a:defRPr>
            </a:lvl5pPr>
            <a:lvl6pPr lvl="5" algn="ctr" rtl="0">
              <a:spcBef>
                <a:spcPts val="0"/>
              </a:spcBef>
              <a:spcAft>
                <a:spcPts val="0"/>
              </a:spcAft>
              <a:buNone/>
              <a:defRPr sz="3600">
                <a:latin typeface="Catamaran Light"/>
                <a:ea typeface="Catamaran Light"/>
                <a:cs typeface="Catamaran Light"/>
                <a:sym typeface="Catamaran Light"/>
              </a:defRPr>
            </a:lvl6pPr>
            <a:lvl7pPr lvl="6" algn="ctr" rtl="0">
              <a:spcBef>
                <a:spcPts val="0"/>
              </a:spcBef>
              <a:spcAft>
                <a:spcPts val="0"/>
              </a:spcAft>
              <a:buNone/>
              <a:defRPr sz="3600">
                <a:latin typeface="Catamaran Light"/>
                <a:ea typeface="Catamaran Light"/>
                <a:cs typeface="Catamaran Light"/>
                <a:sym typeface="Catamaran Light"/>
              </a:defRPr>
            </a:lvl7pPr>
            <a:lvl8pPr lvl="7" algn="ctr" rtl="0">
              <a:spcBef>
                <a:spcPts val="0"/>
              </a:spcBef>
              <a:spcAft>
                <a:spcPts val="0"/>
              </a:spcAft>
              <a:buNone/>
              <a:defRPr sz="3600">
                <a:latin typeface="Catamaran Light"/>
                <a:ea typeface="Catamaran Light"/>
                <a:cs typeface="Catamaran Light"/>
                <a:sym typeface="Catamaran Light"/>
              </a:defRPr>
            </a:lvl8pPr>
            <a:lvl9pPr lvl="8" algn="ctr" rtl="0">
              <a:spcBef>
                <a:spcPts val="0"/>
              </a:spcBef>
              <a:spcAft>
                <a:spcPts val="0"/>
              </a:spcAft>
              <a:buNone/>
              <a:defRPr sz="3600">
                <a:latin typeface="Catamaran Light"/>
                <a:ea typeface="Catamaran Light"/>
                <a:cs typeface="Catamaran Light"/>
                <a:sym typeface="Catamaran Light"/>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p:cSld name="CUSTOM_38">
    <p:spTree>
      <p:nvGrpSpPr>
        <p:cNvPr id="1" name="Shape 158"/>
        <p:cNvGrpSpPr/>
        <p:nvPr/>
      </p:nvGrpSpPr>
      <p:grpSpPr>
        <a:xfrm>
          <a:off x="0" y="0"/>
          <a:ext cx="0" cy="0"/>
          <a:chOff x="0" y="0"/>
          <a:chExt cx="0" cy="0"/>
        </a:xfrm>
      </p:grpSpPr>
      <p:sp>
        <p:nvSpPr>
          <p:cNvPr id="159" name="Google Shape;159;p37"/>
          <p:cNvSpPr txBox="1">
            <a:spLocks noGrp="1"/>
          </p:cNvSpPr>
          <p:nvPr>
            <p:ph type="ctrTitle"/>
          </p:nvPr>
        </p:nvSpPr>
        <p:spPr>
          <a:xfrm>
            <a:off x="769725" y="1310050"/>
            <a:ext cx="34302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60" name="Google Shape;160;p37"/>
          <p:cNvSpPr txBox="1">
            <a:spLocks noGrp="1"/>
          </p:cNvSpPr>
          <p:nvPr>
            <p:ph type="title" idx="2" hasCustomPrompt="1"/>
          </p:nvPr>
        </p:nvSpPr>
        <p:spPr>
          <a:xfrm rot="5400000">
            <a:off x="7142178" y="3570226"/>
            <a:ext cx="17388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a:lvl1pPr>
            <a:lvl2pPr lvl="1"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ix columns">
  <p:cSld name="CUSTOM_30">
    <p:spTree>
      <p:nvGrpSpPr>
        <p:cNvPr id="1" name="Shape 161"/>
        <p:cNvGrpSpPr/>
        <p:nvPr/>
      </p:nvGrpSpPr>
      <p:grpSpPr>
        <a:xfrm>
          <a:off x="0" y="0"/>
          <a:ext cx="0" cy="0"/>
          <a:chOff x="0" y="0"/>
          <a:chExt cx="0" cy="0"/>
        </a:xfrm>
      </p:grpSpPr>
      <p:sp>
        <p:nvSpPr>
          <p:cNvPr id="162" name="Google Shape;162;p38"/>
          <p:cNvSpPr txBox="1">
            <a:spLocks noGrp="1"/>
          </p:cNvSpPr>
          <p:nvPr>
            <p:ph type="ctrTitle"/>
          </p:nvPr>
        </p:nvSpPr>
        <p:spPr>
          <a:xfrm>
            <a:off x="656422" y="1394416"/>
            <a:ext cx="188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63" name="Google Shape;163;p38"/>
          <p:cNvSpPr txBox="1">
            <a:spLocks noGrp="1"/>
          </p:cNvSpPr>
          <p:nvPr>
            <p:ph type="subTitle" idx="1"/>
          </p:nvPr>
        </p:nvSpPr>
        <p:spPr>
          <a:xfrm>
            <a:off x="656425" y="1886725"/>
            <a:ext cx="15639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64" name="Google Shape;164;p38"/>
          <p:cNvSpPr txBox="1">
            <a:spLocks noGrp="1"/>
          </p:cNvSpPr>
          <p:nvPr>
            <p:ph type="ctrTitle" idx="2"/>
          </p:nvPr>
        </p:nvSpPr>
        <p:spPr>
          <a:xfrm>
            <a:off x="2650710" y="1394416"/>
            <a:ext cx="18813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65" name="Google Shape;165;p38"/>
          <p:cNvSpPr txBox="1">
            <a:spLocks noGrp="1"/>
          </p:cNvSpPr>
          <p:nvPr>
            <p:ph type="subTitle" idx="3"/>
          </p:nvPr>
        </p:nvSpPr>
        <p:spPr>
          <a:xfrm>
            <a:off x="2610700" y="1886725"/>
            <a:ext cx="19614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66" name="Google Shape;166;p38"/>
          <p:cNvSpPr txBox="1">
            <a:spLocks noGrp="1"/>
          </p:cNvSpPr>
          <p:nvPr>
            <p:ph type="ctrTitle" idx="4"/>
          </p:nvPr>
        </p:nvSpPr>
        <p:spPr>
          <a:xfrm>
            <a:off x="4638106" y="1394416"/>
            <a:ext cx="18813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167" name="Google Shape;167;p38"/>
          <p:cNvSpPr txBox="1">
            <a:spLocks noGrp="1"/>
          </p:cNvSpPr>
          <p:nvPr>
            <p:ph type="subTitle" idx="5"/>
          </p:nvPr>
        </p:nvSpPr>
        <p:spPr>
          <a:xfrm>
            <a:off x="4878076" y="1886725"/>
            <a:ext cx="16482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168" name="Google Shape;168;p38"/>
          <p:cNvSpPr txBox="1">
            <a:spLocks noGrp="1"/>
          </p:cNvSpPr>
          <p:nvPr>
            <p:ph type="ctrTitle" idx="6"/>
          </p:nvPr>
        </p:nvSpPr>
        <p:spPr>
          <a:xfrm rot="5400000">
            <a:off x="6865575" y="1466125"/>
            <a:ext cx="25530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69" name="Google Shape;169;p38"/>
          <p:cNvSpPr txBox="1">
            <a:spLocks noGrp="1"/>
          </p:cNvSpPr>
          <p:nvPr>
            <p:ph type="ctrTitle" idx="7"/>
          </p:nvPr>
        </p:nvSpPr>
        <p:spPr>
          <a:xfrm>
            <a:off x="656422" y="3367816"/>
            <a:ext cx="188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70" name="Google Shape;170;p38"/>
          <p:cNvSpPr txBox="1">
            <a:spLocks noGrp="1"/>
          </p:cNvSpPr>
          <p:nvPr>
            <p:ph type="subTitle" idx="8"/>
          </p:nvPr>
        </p:nvSpPr>
        <p:spPr>
          <a:xfrm>
            <a:off x="656425" y="3860125"/>
            <a:ext cx="15639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71" name="Google Shape;171;p38"/>
          <p:cNvSpPr txBox="1">
            <a:spLocks noGrp="1"/>
          </p:cNvSpPr>
          <p:nvPr>
            <p:ph type="ctrTitle" idx="9"/>
          </p:nvPr>
        </p:nvSpPr>
        <p:spPr>
          <a:xfrm>
            <a:off x="2650710" y="3367816"/>
            <a:ext cx="18813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72" name="Google Shape;172;p38"/>
          <p:cNvSpPr txBox="1">
            <a:spLocks noGrp="1"/>
          </p:cNvSpPr>
          <p:nvPr>
            <p:ph type="subTitle" idx="13"/>
          </p:nvPr>
        </p:nvSpPr>
        <p:spPr>
          <a:xfrm>
            <a:off x="2610700" y="3860125"/>
            <a:ext cx="19614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73" name="Google Shape;173;p38"/>
          <p:cNvSpPr txBox="1">
            <a:spLocks noGrp="1"/>
          </p:cNvSpPr>
          <p:nvPr>
            <p:ph type="ctrTitle" idx="14"/>
          </p:nvPr>
        </p:nvSpPr>
        <p:spPr>
          <a:xfrm>
            <a:off x="4638106" y="3367816"/>
            <a:ext cx="18813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174" name="Google Shape;174;p38"/>
          <p:cNvSpPr txBox="1">
            <a:spLocks noGrp="1"/>
          </p:cNvSpPr>
          <p:nvPr>
            <p:ph type="subTitle" idx="15"/>
          </p:nvPr>
        </p:nvSpPr>
        <p:spPr>
          <a:xfrm>
            <a:off x="4878076" y="3860125"/>
            <a:ext cx="16482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design">
  <p:cSld name="CUSTOM_31">
    <p:spTree>
      <p:nvGrpSpPr>
        <p:cNvPr id="1" name="Shape 175"/>
        <p:cNvGrpSpPr/>
        <p:nvPr/>
      </p:nvGrpSpPr>
      <p:grpSpPr>
        <a:xfrm>
          <a:off x="0" y="0"/>
          <a:ext cx="0" cy="0"/>
          <a:chOff x="0" y="0"/>
          <a:chExt cx="0" cy="0"/>
        </a:xfrm>
      </p:grpSpPr>
      <p:sp>
        <p:nvSpPr>
          <p:cNvPr id="176" name="Google Shape;176;p39"/>
          <p:cNvSpPr txBox="1">
            <a:spLocks noGrp="1"/>
          </p:cNvSpPr>
          <p:nvPr>
            <p:ph type="ctrTitle"/>
          </p:nvPr>
        </p:nvSpPr>
        <p:spPr>
          <a:xfrm rot="5400000">
            <a:off x="6603595" y="1930225"/>
            <a:ext cx="3481200" cy="4875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wo columns 1">
  <p:cSld name="CUSTOM_21">
    <p:spTree>
      <p:nvGrpSpPr>
        <p:cNvPr id="1" name="Shape 177"/>
        <p:cNvGrpSpPr/>
        <p:nvPr/>
      </p:nvGrpSpPr>
      <p:grpSpPr>
        <a:xfrm>
          <a:off x="0" y="0"/>
          <a:ext cx="0" cy="0"/>
          <a:chOff x="0" y="0"/>
          <a:chExt cx="0" cy="0"/>
        </a:xfrm>
      </p:grpSpPr>
      <p:sp>
        <p:nvSpPr>
          <p:cNvPr id="178" name="Google Shape;178;p40"/>
          <p:cNvSpPr txBox="1">
            <a:spLocks noGrp="1"/>
          </p:cNvSpPr>
          <p:nvPr>
            <p:ph type="subTitle" idx="1"/>
          </p:nvPr>
        </p:nvSpPr>
        <p:spPr>
          <a:xfrm>
            <a:off x="4633950" y="1847896"/>
            <a:ext cx="18180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79" name="Google Shape;179;p40"/>
          <p:cNvSpPr txBox="1">
            <a:spLocks noGrp="1"/>
          </p:cNvSpPr>
          <p:nvPr>
            <p:ph type="subTitle" idx="2"/>
          </p:nvPr>
        </p:nvSpPr>
        <p:spPr>
          <a:xfrm>
            <a:off x="4633950" y="3827870"/>
            <a:ext cx="18180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80" name="Google Shape;180;p40"/>
          <p:cNvSpPr txBox="1">
            <a:spLocks noGrp="1"/>
          </p:cNvSpPr>
          <p:nvPr>
            <p:ph type="ctrTitle"/>
          </p:nvPr>
        </p:nvSpPr>
        <p:spPr>
          <a:xfrm>
            <a:off x="4633950" y="1539296"/>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81" name="Google Shape;181;p40"/>
          <p:cNvSpPr txBox="1">
            <a:spLocks noGrp="1"/>
          </p:cNvSpPr>
          <p:nvPr>
            <p:ph type="ctrTitle" idx="3"/>
          </p:nvPr>
        </p:nvSpPr>
        <p:spPr>
          <a:xfrm>
            <a:off x="4633950" y="3519270"/>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82" name="Google Shape;182;p40"/>
          <p:cNvSpPr txBox="1">
            <a:spLocks noGrp="1"/>
          </p:cNvSpPr>
          <p:nvPr>
            <p:ph type="ctrTitle" idx="4"/>
          </p:nvPr>
        </p:nvSpPr>
        <p:spPr>
          <a:xfrm rot="5400000">
            <a:off x="6917175" y="1414524"/>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extLst>
    <p:ext uri="{DCECCB84-F9BA-43D5-87BE-67443E8EF086}">
      <p15:sldGuideLst xmlns:p15="http://schemas.microsoft.com/office/powerpoint/2012/main">
        <p15:guide id="1" orient="horz" pos="510">
          <p15:clr>
            <a:srgbClr val="FA7B17"/>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 text 5">
  <p:cSld name="CUSTOM_32">
    <p:spTree>
      <p:nvGrpSpPr>
        <p:cNvPr id="1" name="Shape 183"/>
        <p:cNvGrpSpPr/>
        <p:nvPr/>
      </p:nvGrpSpPr>
      <p:grpSpPr>
        <a:xfrm>
          <a:off x="0" y="0"/>
          <a:ext cx="0" cy="0"/>
          <a:chOff x="0" y="0"/>
          <a:chExt cx="0" cy="0"/>
        </a:xfrm>
      </p:grpSpPr>
      <p:sp>
        <p:nvSpPr>
          <p:cNvPr id="184" name="Google Shape;184;p41"/>
          <p:cNvSpPr txBox="1">
            <a:spLocks noGrp="1"/>
          </p:cNvSpPr>
          <p:nvPr>
            <p:ph type="subTitle" idx="1"/>
          </p:nvPr>
        </p:nvSpPr>
        <p:spPr>
          <a:xfrm>
            <a:off x="2258125" y="3106325"/>
            <a:ext cx="3029100" cy="100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1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85" name="Google Shape;185;p41"/>
          <p:cNvSpPr txBox="1">
            <a:spLocks noGrp="1"/>
          </p:cNvSpPr>
          <p:nvPr>
            <p:ph type="ctrTitle"/>
          </p:nvPr>
        </p:nvSpPr>
        <p:spPr>
          <a:xfrm rot="5400000">
            <a:off x="7241489" y="1041025"/>
            <a:ext cx="1702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ree columns 4">
  <p:cSld name="CUSTOM_33">
    <p:spTree>
      <p:nvGrpSpPr>
        <p:cNvPr id="1" name="Shape 186"/>
        <p:cNvGrpSpPr/>
        <p:nvPr/>
      </p:nvGrpSpPr>
      <p:grpSpPr>
        <a:xfrm>
          <a:off x="0" y="0"/>
          <a:ext cx="0" cy="0"/>
          <a:chOff x="0" y="0"/>
          <a:chExt cx="0" cy="0"/>
        </a:xfrm>
      </p:grpSpPr>
      <p:sp>
        <p:nvSpPr>
          <p:cNvPr id="187" name="Google Shape;187;p42"/>
          <p:cNvSpPr txBox="1">
            <a:spLocks noGrp="1"/>
          </p:cNvSpPr>
          <p:nvPr>
            <p:ph type="subTitle" idx="1"/>
          </p:nvPr>
        </p:nvSpPr>
        <p:spPr>
          <a:xfrm flipH="1">
            <a:off x="840600" y="2432150"/>
            <a:ext cx="1650300" cy="7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000">
                <a:solidFill>
                  <a:srgbClr val="000000"/>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88" name="Google Shape;188;p42"/>
          <p:cNvSpPr txBox="1">
            <a:spLocks noGrp="1"/>
          </p:cNvSpPr>
          <p:nvPr>
            <p:ph type="subTitle" idx="2"/>
          </p:nvPr>
        </p:nvSpPr>
        <p:spPr>
          <a:xfrm>
            <a:off x="4702174" y="1049093"/>
            <a:ext cx="19602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89" name="Google Shape;189;p42"/>
          <p:cNvSpPr txBox="1">
            <a:spLocks noGrp="1"/>
          </p:cNvSpPr>
          <p:nvPr>
            <p:ph type="ctrTitle"/>
          </p:nvPr>
        </p:nvSpPr>
        <p:spPr>
          <a:xfrm>
            <a:off x="-533400" y="2047350"/>
            <a:ext cx="3024300" cy="384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90" name="Google Shape;190;p42"/>
          <p:cNvSpPr txBox="1">
            <a:spLocks noGrp="1"/>
          </p:cNvSpPr>
          <p:nvPr>
            <p:ph type="ctrTitle" idx="3"/>
          </p:nvPr>
        </p:nvSpPr>
        <p:spPr>
          <a:xfrm>
            <a:off x="4702174" y="664293"/>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91" name="Google Shape;191;p42"/>
          <p:cNvSpPr txBox="1">
            <a:spLocks noGrp="1"/>
          </p:cNvSpPr>
          <p:nvPr>
            <p:ph type="subTitle" idx="4"/>
          </p:nvPr>
        </p:nvSpPr>
        <p:spPr>
          <a:xfrm>
            <a:off x="4702174" y="3788925"/>
            <a:ext cx="22149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92" name="Google Shape;192;p42"/>
          <p:cNvSpPr txBox="1">
            <a:spLocks noGrp="1"/>
          </p:cNvSpPr>
          <p:nvPr>
            <p:ph type="ctrTitle" idx="5"/>
          </p:nvPr>
        </p:nvSpPr>
        <p:spPr>
          <a:xfrm>
            <a:off x="4702174" y="3389725"/>
            <a:ext cx="24756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93" name="Google Shape;193;p42"/>
          <p:cNvSpPr txBox="1">
            <a:spLocks noGrp="1"/>
          </p:cNvSpPr>
          <p:nvPr>
            <p:ph type="ctrTitle" idx="6"/>
          </p:nvPr>
        </p:nvSpPr>
        <p:spPr>
          <a:xfrm rot="5400000">
            <a:off x="6860962" y="1407498"/>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extLst>
    <p:ext uri="{DCECCB84-F9BA-43D5-87BE-67443E8EF086}">
      <p15:sldGuideLst xmlns:p15="http://schemas.microsoft.com/office/powerpoint/2012/main">
        <p15:guide id="1" orient="horz" pos="510">
          <p15:clr>
            <a:srgbClr val="FA7B17"/>
          </p15:clr>
        </p15:guide>
        <p15:guide id="2" pos="454">
          <p15:clr>
            <a:srgbClr val="FA7B17"/>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wo columns 2">
  <p:cSld name="CUSTOM_34">
    <p:spTree>
      <p:nvGrpSpPr>
        <p:cNvPr id="1" name="Shape 194"/>
        <p:cNvGrpSpPr/>
        <p:nvPr/>
      </p:nvGrpSpPr>
      <p:grpSpPr>
        <a:xfrm>
          <a:off x="0" y="0"/>
          <a:ext cx="0" cy="0"/>
          <a:chOff x="0" y="0"/>
          <a:chExt cx="0" cy="0"/>
        </a:xfrm>
      </p:grpSpPr>
      <p:sp>
        <p:nvSpPr>
          <p:cNvPr id="195" name="Google Shape;195;p43"/>
          <p:cNvSpPr txBox="1">
            <a:spLocks noGrp="1"/>
          </p:cNvSpPr>
          <p:nvPr>
            <p:ph type="ctrTitle"/>
          </p:nvPr>
        </p:nvSpPr>
        <p:spPr>
          <a:xfrm rot="5400000">
            <a:off x="6860962" y="1407498"/>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96" name="Google Shape;196;p43"/>
          <p:cNvSpPr txBox="1">
            <a:spLocks noGrp="1"/>
          </p:cNvSpPr>
          <p:nvPr>
            <p:ph type="subTitle" idx="1"/>
          </p:nvPr>
        </p:nvSpPr>
        <p:spPr>
          <a:xfrm>
            <a:off x="1579064" y="2147200"/>
            <a:ext cx="16266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000"/>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97" name="Google Shape;197;p43"/>
          <p:cNvSpPr txBox="1">
            <a:spLocks noGrp="1"/>
          </p:cNvSpPr>
          <p:nvPr>
            <p:ph type="ctrTitle" idx="2"/>
          </p:nvPr>
        </p:nvSpPr>
        <p:spPr>
          <a:xfrm>
            <a:off x="1579064" y="1762400"/>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98" name="Google Shape;198;p43"/>
          <p:cNvSpPr txBox="1">
            <a:spLocks noGrp="1"/>
          </p:cNvSpPr>
          <p:nvPr>
            <p:ph type="subTitle" idx="3"/>
          </p:nvPr>
        </p:nvSpPr>
        <p:spPr>
          <a:xfrm>
            <a:off x="4068269" y="2147200"/>
            <a:ext cx="16266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000">
                <a:solidFill>
                  <a:srgbClr val="000000"/>
                </a:solidFill>
              </a:defRPr>
            </a:lvl1pPr>
            <a:lvl2pPr lvl="1" algn="r" rtl="0">
              <a:lnSpc>
                <a:spcPct val="100000"/>
              </a:lnSpc>
              <a:spcBef>
                <a:spcPts val="0"/>
              </a:spcBef>
              <a:spcAft>
                <a:spcPts val="0"/>
              </a:spcAft>
              <a:buClr>
                <a:srgbClr val="000000"/>
              </a:buClr>
              <a:buSzPts val="1000"/>
              <a:buNone/>
              <a:defRPr sz="1000">
                <a:solidFill>
                  <a:srgbClr val="000000"/>
                </a:solidFill>
              </a:defRPr>
            </a:lvl2pPr>
            <a:lvl3pPr lvl="2" algn="r" rtl="0">
              <a:lnSpc>
                <a:spcPct val="100000"/>
              </a:lnSpc>
              <a:spcBef>
                <a:spcPts val="0"/>
              </a:spcBef>
              <a:spcAft>
                <a:spcPts val="0"/>
              </a:spcAft>
              <a:buClr>
                <a:srgbClr val="000000"/>
              </a:buClr>
              <a:buSzPts val="1000"/>
              <a:buNone/>
              <a:defRPr sz="1000">
                <a:solidFill>
                  <a:srgbClr val="000000"/>
                </a:solidFill>
              </a:defRPr>
            </a:lvl3pPr>
            <a:lvl4pPr lvl="3" algn="r" rtl="0">
              <a:lnSpc>
                <a:spcPct val="100000"/>
              </a:lnSpc>
              <a:spcBef>
                <a:spcPts val="0"/>
              </a:spcBef>
              <a:spcAft>
                <a:spcPts val="0"/>
              </a:spcAft>
              <a:buClr>
                <a:srgbClr val="000000"/>
              </a:buClr>
              <a:buSzPts val="1000"/>
              <a:buNone/>
              <a:defRPr sz="1000">
                <a:solidFill>
                  <a:srgbClr val="000000"/>
                </a:solidFill>
              </a:defRPr>
            </a:lvl4pPr>
            <a:lvl5pPr lvl="4" algn="r" rtl="0">
              <a:lnSpc>
                <a:spcPct val="100000"/>
              </a:lnSpc>
              <a:spcBef>
                <a:spcPts val="0"/>
              </a:spcBef>
              <a:spcAft>
                <a:spcPts val="0"/>
              </a:spcAft>
              <a:buClr>
                <a:srgbClr val="000000"/>
              </a:buClr>
              <a:buSzPts val="1000"/>
              <a:buNone/>
              <a:defRPr sz="1000">
                <a:solidFill>
                  <a:srgbClr val="000000"/>
                </a:solidFill>
              </a:defRPr>
            </a:lvl5pPr>
            <a:lvl6pPr lvl="5" algn="r" rtl="0">
              <a:lnSpc>
                <a:spcPct val="100000"/>
              </a:lnSpc>
              <a:spcBef>
                <a:spcPts val="0"/>
              </a:spcBef>
              <a:spcAft>
                <a:spcPts val="0"/>
              </a:spcAft>
              <a:buClr>
                <a:srgbClr val="000000"/>
              </a:buClr>
              <a:buSzPts val="1000"/>
              <a:buNone/>
              <a:defRPr sz="1000">
                <a:solidFill>
                  <a:srgbClr val="000000"/>
                </a:solidFill>
              </a:defRPr>
            </a:lvl6pPr>
            <a:lvl7pPr lvl="6" algn="r" rtl="0">
              <a:lnSpc>
                <a:spcPct val="100000"/>
              </a:lnSpc>
              <a:spcBef>
                <a:spcPts val="0"/>
              </a:spcBef>
              <a:spcAft>
                <a:spcPts val="0"/>
              </a:spcAft>
              <a:buClr>
                <a:srgbClr val="000000"/>
              </a:buClr>
              <a:buSzPts val="1000"/>
              <a:buNone/>
              <a:defRPr sz="1000">
                <a:solidFill>
                  <a:srgbClr val="000000"/>
                </a:solidFill>
              </a:defRPr>
            </a:lvl7pPr>
            <a:lvl8pPr lvl="7" algn="r" rtl="0">
              <a:lnSpc>
                <a:spcPct val="100000"/>
              </a:lnSpc>
              <a:spcBef>
                <a:spcPts val="0"/>
              </a:spcBef>
              <a:spcAft>
                <a:spcPts val="0"/>
              </a:spcAft>
              <a:buClr>
                <a:srgbClr val="000000"/>
              </a:buClr>
              <a:buSzPts val="1000"/>
              <a:buNone/>
              <a:defRPr sz="1000">
                <a:solidFill>
                  <a:srgbClr val="000000"/>
                </a:solidFill>
              </a:defRPr>
            </a:lvl8pPr>
            <a:lvl9pPr lvl="8" algn="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99" name="Google Shape;199;p43"/>
          <p:cNvSpPr txBox="1">
            <a:spLocks noGrp="1"/>
          </p:cNvSpPr>
          <p:nvPr>
            <p:ph type="ctrTitle" idx="4"/>
          </p:nvPr>
        </p:nvSpPr>
        <p:spPr>
          <a:xfrm>
            <a:off x="3075567" y="1762400"/>
            <a:ext cx="2619300" cy="384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 text 6">
  <p:cSld name="CUSTOM_11_1_2_1">
    <p:spTree>
      <p:nvGrpSpPr>
        <p:cNvPr id="1" name="Shape 200"/>
        <p:cNvGrpSpPr/>
        <p:nvPr/>
      </p:nvGrpSpPr>
      <p:grpSpPr>
        <a:xfrm>
          <a:off x="0" y="0"/>
          <a:ext cx="0" cy="0"/>
          <a:chOff x="0" y="0"/>
          <a:chExt cx="0" cy="0"/>
        </a:xfrm>
      </p:grpSpPr>
      <p:sp>
        <p:nvSpPr>
          <p:cNvPr id="201" name="Google Shape;201;p44"/>
          <p:cNvSpPr txBox="1">
            <a:spLocks noGrp="1"/>
          </p:cNvSpPr>
          <p:nvPr>
            <p:ph type="ctrTitle"/>
          </p:nvPr>
        </p:nvSpPr>
        <p:spPr>
          <a:xfrm>
            <a:off x="831200" y="376498"/>
            <a:ext cx="3867300" cy="20541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Clr>
                <a:schemeClr val="lt1"/>
              </a:buClr>
              <a:buSzPts val="1600"/>
              <a:buNone/>
              <a:defRPr sz="1600">
                <a:solidFill>
                  <a:schemeClr val="lt1"/>
                </a:solidFill>
              </a:defRPr>
            </a:lvl2pPr>
            <a:lvl3pPr lvl="2" rtl="0">
              <a:spcBef>
                <a:spcPts val="0"/>
              </a:spcBef>
              <a:spcAft>
                <a:spcPts val="0"/>
              </a:spcAft>
              <a:buClr>
                <a:schemeClr val="lt1"/>
              </a:buClr>
              <a:buSzPts val="1600"/>
              <a:buNone/>
              <a:defRPr sz="1600">
                <a:solidFill>
                  <a:schemeClr val="lt1"/>
                </a:solidFill>
              </a:defRPr>
            </a:lvl3pPr>
            <a:lvl4pPr lvl="3" rtl="0">
              <a:spcBef>
                <a:spcPts val="0"/>
              </a:spcBef>
              <a:spcAft>
                <a:spcPts val="0"/>
              </a:spcAft>
              <a:buClr>
                <a:schemeClr val="lt1"/>
              </a:buClr>
              <a:buSzPts val="1600"/>
              <a:buNone/>
              <a:defRPr sz="1600">
                <a:solidFill>
                  <a:schemeClr val="lt1"/>
                </a:solidFill>
              </a:defRPr>
            </a:lvl4pPr>
            <a:lvl5pPr lvl="4" rtl="0">
              <a:spcBef>
                <a:spcPts val="0"/>
              </a:spcBef>
              <a:spcAft>
                <a:spcPts val="0"/>
              </a:spcAft>
              <a:buClr>
                <a:schemeClr val="lt1"/>
              </a:buClr>
              <a:buSzPts val="1600"/>
              <a:buNone/>
              <a:defRPr sz="1600">
                <a:solidFill>
                  <a:schemeClr val="lt1"/>
                </a:solidFill>
              </a:defRPr>
            </a:lvl5pPr>
            <a:lvl6pPr lvl="5" rtl="0">
              <a:spcBef>
                <a:spcPts val="0"/>
              </a:spcBef>
              <a:spcAft>
                <a:spcPts val="0"/>
              </a:spcAft>
              <a:buClr>
                <a:schemeClr val="lt1"/>
              </a:buClr>
              <a:buSzPts val="1600"/>
              <a:buNone/>
              <a:defRPr sz="1600">
                <a:solidFill>
                  <a:schemeClr val="lt1"/>
                </a:solidFill>
              </a:defRPr>
            </a:lvl6pPr>
            <a:lvl7pPr lvl="6" rtl="0">
              <a:spcBef>
                <a:spcPts val="0"/>
              </a:spcBef>
              <a:spcAft>
                <a:spcPts val="0"/>
              </a:spcAft>
              <a:buClr>
                <a:schemeClr val="lt1"/>
              </a:buClr>
              <a:buSzPts val="1600"/>
              <a:buNone/>
              <a:defRPr sz="1600">
                <a:solidFill>
                  <a:schemeClr val="lt1"/>
                </a:solidFill>
              </a:defRPr>
            </a:lvl7pPr>
            <a:lvl8pPr lvl="7" rtl="0">
              <a:spcBef>
                <a:spcPts val="0"/>
              </a:spcBef>
              <a:spcAft>
                <a:spcPts val="0"/>
              </a:spcAft>
              <a:buClr>
                <a:schemeClr val="lt1"/>
              </a:buClr>
              <a:buSzPts val="1600"/>
              <a:buNone/>
              <a:defRPr sz="1600">
                <a:solidFill>
                  <a:schemeClr val="lt1"/>
                </a:solidFill>
              </a:defRPr>
            </a:lvl8pPr>
            <a:lvl9pPr lvl="8" rtl="0">
              <a:spcBef>
                <a:spcPts val="0"/>
              </a:spcBef>
              <a:spcAft>
                <a:spcPts val="0"/>
              </a:spcAft>
              <a:buClr>
                <a:schemeClr val="lt1"/>
              </a:buClr>
              <a:buSzPts val="1600"/>
              <a:buNone/>
              <a:defRPr sz="1600">
                <a:solidFill>
                  <a:schemeClr val="lt1"/>
                </a:solidFill>
              </a:defRPr>
            </a:lvl9pPr>
          </a:lstStyle>
          <a:p>
            <a:endParaRPr/>
          </a:p>
        </p:txBody>
      </p:sp>
      <p:sp>
        <p:nvSpPr>
          <p:cNvPr id="202" name="Google Shape;202;p44"/>
          <p:cNvSpPr txBox="1">
            <a:spLocks noGrp="1"/>
          </p:cNvSpPr>
          <p:nvPr>
            <p:ph type="subTitle" idx="1"/>
          </p:nvPr>
        </p:nvSpPr>
        <p:spPr>
          <a:xfrm>
            <a:off x="831200" y="2314225"/>
            <a:ext cx="3081600" cy="17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redits">
  <p:cSld name="CUSTOM_25">
    <p:spTree>
      <p:nvGrpSpPr>
        <p:cNvPr id="1" name="Shape 203"/>
        <p:cNvGrpSpPr/>
        <p:nvPr/>
      </p:nvGrpSpPr>
      <p:grpSpPr>
        <a:xfrm>
          <a:off x="0" y="0"/>
          <a:ext cx="0" cy="0"/>
          <a:chOff x="0" y="0"/>
          <a:chExt cx="0" cy="0"/>
        </a:xfrm>
      </p:grpSpPr>
      <p:sp>
        <p:nvSpPr>
          <p:cNvPr id="204" name="Google Shape;204;p45"/>
          <p:cNvSpPr txBox="1">
            <a:spLocks noGrp="1"/>
          </p:cNvSpPr>
          <p:nvPr>
            <p:ph type="body" idx="1"/>
          </p:nvPr>
        </p:nvSpPr>
        <p:spPr>
          <a:xfrm>
            <a:off x="642050" y="2134800"/>
            <a:ext cx="5308200" cy="1476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Char char="●"/>
              <a:defRPr>
                <a:solidFill>
                  <a:srgbClr val="000000"/>
                </a:solidFill>
              </a:defRPr>
            </a:lvl1pPr>
            <a:lvl2pPr marL="914400" lvl="1" indent="-304800" rtl="0">
              <a:spcBef>
                <a:spcPts val="1600"/>
              </a:spcBef>
              <a:spcAft>
                <a:spcPts val="0"/>
              </a:spcAft>
              <a:buClr>
                <a:srgbClr val="000000"/>
              </a:buClr>
              <a:buSzPts val="1200"/>
              <a:buChar char="○"/>
              <a:defRPr>
                <a:solidFill>
                  <a:srgbClr val="000000"/>
                </a:solidFill>
              </a:defRPr>
            </a:lvl2pPr>
            <a:lvl3pPr marL="1371600" lvl="2" indent="-304800" rtl="0">
              <a:spcBef>
                <a:spcPts val="1600"/>
              </a:spcBef>
              <a:spcAft>
                <a:spcPts val="0"/>
              </a:spcAft>
              <a:buClr>
                <a:srgbClr val="000000"/>
              </a:buClr>
              <a:buSzPts val="1200"/>
              <a:buChar char="■"/>
              <a:defRPr>
                <a:solidFill>
                  <a:srgbClr val="000000"/>
                </a:solidFill>
              </a:defRPr>
            </a:lvl3pPr>
            <a:lvl4pPr marL="1828800" lvl="3" indent="-304800" rtl="0">
              <a:spcBef>
                <a:spcPts val="1600"/>
              </a:spcBef>
              <a:spcAft>
                <a:spcPts val="0"/>
              </a:spcAft>
              <a:buClr>
                <a:srgbClr val="000000"/>
              </a:buClr>
              <a:buSzPts val="1200"/>
              <a:buChar char="●"/>
              <a:defRPr>
                <a:solidFill>
                  <a:srgbClr val="000000"/>
                </a:solidFill>
              </a:defRPr>
            </a:lvl4pPr>
            <a:lvl5pPr marL="2286000" lvl="4" indent="-304800" rtl="0">
              <a:spcBef>
                <a:spcPts val="1600"/>
              </a:spcBef>
              <a:spcAft>
                <a:spcPts val="0"/>
              </a:spcAft>
              <a:buClr>
                <a:srgbClr val="000000"/>
              </a:buClr>
              <a:buSzPts val="1200"/>
              <a:buChar char="○"/>
              <a:defRPr>
                <a:solidFill>
                  <a:srgbClr val="000000"/>
                </a:solidFill>
              </a:defRPr>
            </a:lvl5pPr>
            <a:lvl6pPr marL="2743200" lvl="5" indent="-304800" rtl="0">
              <a:spcBef>
                <a:spcPts val="1600"/>
              </a:spcBef>
              <a:spcAft>
                <a:spcPts val="0"/>
              </a:spcAft>
              <a:buClr>
                <a:srgbClr val="000000"/>
              </a:buClr>
              <a:buSzPts val="1200"/>
              <a:buChar char="■"/>
              <a:defRPr>
                <a:solidFill>
                  <a:srgbClr val="000000"/>
                </a:solidFill>
              </a:defRPr>
            </a:lvl6pPr>
            <a:lvl7pPr marL="3200400" lvl="6" indent="-304800" rtl="0">
              <a:spcBef>
                <a:spcPts val="1600"/>
              </a:spcBef>
              <a:spcAft>
                <a:spcPts val="0"/>
              </a:spcAft>
              <a:buClr>
                <a:srgbClr val="000000"/>
              </a:buClr>
              <a:buSzPts val="1200"/>
              <a:buChar char="●"/>
              <a:defRPr>
                <a:solidFill>
                  <a:srgbClr val="000000"/>
                </a:solidFill>
              </a:defRPr>
            </a:lvl7pPr>
            <a:lvl8pPr marL="3657600" lvl="7" indent="-304800" rtl="0">
              <a:spcBef>
                <a:spcPts val="1600"/>
              </a:spcBef>
              <a:spcAft>
                <a:spcPts val="0"/>
              </a:spcAft>
              <a:buClr>
                <a:srgbClr val="000000"/>
              </a:buClr>
              <a:buSzPts val="1200"/>
              <a:buChar char="○"/>
              <a:defRPr>
                <a:solidFill>
                  <a:srgbClr val="000000"/>
                </a:solidFill>
              </a:defRPr>
            </a:lvl8pPr>
            <a:lvl9pPr marL="4114800" lvl="8" indent="-304800" rtl="0">
              <a:spcBef>
                <a:spcPts val="1600"/>
              </a:spcBef>
              <a:spcAft>
                <a:spcPts val="1600"/>
              </a:spcAft>
              <a:buClr>
                <a:srgbClr val="000000"/>
              </a:buClr>
              <a:buSzPts val="1200"/>
              <a:buChar char="■"/>
              <a:defRPr>
                <a:solidFill>
                  <a:srgbClr val="000000"/>
                </a:solidFill>
              </a:defRPr>
            </a:lvl9pPr>
          </a:lstStyle>
          <a:p>
            <a:endParaRPr/>
          </a:p>
        </p:txBody>
      </p:sp>
      <p:sp>
        <p:nvSpPr>
          <p:cNvPr id="205" name="Google Shape;205;p45"/>
          <p:cNvSpPr txBox="1">
            <a:spLocks noGrp="1"/>
          </p:cNvSpPr>
          <p:nvPr>
            <p:ph type="ctrTitle"/>
          </p:nvPr>
        </p:nvSpPr>
        <p:spPr>
          <a:xfrm rot="5400000">
            <a:off x="6923109" y="1407498"/>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Resources">
  <p:cSld name="CUSTOM_25_1">
    <p:spTree>
      <p:nvGrpSpPr>
        <p:cNvPr id="1" name="Shape 206"/>
        <p:cNvGrpSpPr/>
        <p:nvPr/>
      </p:nvGrpSpPr>
      <p:grpSpPr>
        <a:xfrm>
          <a:off x="0" y="0"/>
          <a:ext cx="0" cy="0"/>
          <a:chOff x="0" y="0"/>
          <a:chExt cx="0" cy="0"/>
        </a:xfrm>
      </p:grpSpPr>
      <p:sp>
        <p:nvSpPr>
          <p:cNvPr id="207" name="Google Shape;207;p46"/>
          <p:cNvSpPr txBox="1">
            <a:spLocks noGrp="1"/>
          </p:cNvSpPr>
          <p:nvPr>
            <p:ph type="body" idx="1"/>
          </p:nvPr>
        </p:nvSpPr>
        <p:spPr>
          <a:xfrm>
            <a:off x="642050" y="1277550"/>
            <a:ext cx="5308200" cy="1476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Char char="●"/>
              <a:defRPr>
                <a:solidFill>
                  <a:srgbClr val="000000"/>
                </a:solidFill>
              </a:defRPr>
            </a:lvl1pPr>
            <a:lvl2pPr marL="914400" lvl="1" indent="-304800" rtl="0">
              <a:spcBef>
                <a:spcPts val="1600"/>
              </a:spcBef>
              <a:spcAft>
                <a:spcPts val="0"/>
              </a:spcAft>
              <a:buClr>
                <a:srgbClr val="000000"/>
              </a:buClr>
              <a:buSzPts val="1200"/>
              <a:buChar char="○"/>
              <a:defRPr>
                <a:solidFill>
                  <a:srgbClr val="000000"/>
                </a:solidFill>
              </a:defRPr>
            </a:lvl2pPr>
            <a:lvl3pPr marL="1371600" lvl="2" indent="-304800" rtl="0">
              <a:spcBef>
                <a:spcPts val="1600"/>
              </a:spcBef>
              <a:spcAft>
                <a:spcPts val="0"/>
              </a:spcAft>
              <a:buClr>
                <a:srgbClr val="000000"/>
              </a:buClr>
              <a:buSzPts val="1200"/>
              <a:buChar char="■"/>
              <a:defRPr>
                <a:solidFill>
                  <a:srgbClr val="000000"/>
                </a:solidFill>
              </a:defRPr>
            </a:lvl3pPr>
            <a:lvl4pPr marL="1828800" lvl="3" indent="-304800" rtl="0">
              <a:spcBef>
                <a:spcPts val="1600"/>
              </a:spcBef>
              <a:spcAft>
                <a:spcPts val="0"/>
              </a:spcAft>
              <a:buClr>
                <a:srgbClr val="000000"/>
              </a:buClr>
              <a:buSzPts val="1200"/>
              <a:buChar char="●"/>
              <a:defRPr>
                <a:solidFill>
                  <a:srgbClr val="000000"/>
                </a:solidFill>
              </a:defRPr>
            </a:lvl4pPr>
            <a:lvl5pPr marL="2286000" lvl="4" indent="-304800" rtl="0">
              <a:spcBef>
                <a:spcPts val="1600"/>
              </a:spcBef>
              <a:spcAft>
                <a:spcPts val="0"/>
              </a:spcAft>
              <a:buClr>
                <a:srgbClr val="000000"/>
              </a:buClr>
              <a:buSzPts val="1200"/>
              <a:buChar char="○"/>
              <a:defRPr>
                <a:solidFill>
                  <a:srgbClr val="000000"/>
                </a:solidFill>
              </a:defRPr>
            </a:lvl5pPr>
            <a:lvl6pPr marL="2743200" lvl="5" indent="-304800" rtl="0">
              <a:spcBef>
                <a:spcPts val="1600"/>
              </a:spcBef>
              <a:spcAft>
                <a:spcPts val="0"/>
              </a:spcAft>
              <a:buClr>
                <a:srgbClr val="000000"/>
              </a:buClr>
              <a:buSzPts val="1200"/>
              <a:buChar char="■"/>
              <a:defRPr>
                <a:solidFill>
                  <a:srgbClr val="000000"/>
                </a:solidFill>
              </a:defRPr>
            </a:lvl6pPr>
            <a:lvl7pPr marL="3200400" lvl="6" indent="-304800" rtl="0">
              <a:spcBef>
                <a:spcPts val="1600"/>
              </a:spcBef>
              <a:spcAft>
                <a:spcPts val="0"/>
              </a:spcAft>
              <a:buClr>
                <a:srgbClr val="000000"/>
              </a:buClr>
              <a:buSzPts val="1200"/>
              <a:buChar char="●"/>
              <a:defRPr>
                <a:solidFill>
                  <a:srgbClr val="000000"/>
                </a:solidFill>
              </a:defRPr>
            </a:lvl7pPr>
            <a:lvl8pPr marL="3657600" lvl="7" indent="-304800" rtl="0">
              <a:spcBef>
                <a:spcPts val="1600"/>
              </a:spcBef>
              <a:spcAft>
                <a:spcPts val="0"/>
              </a:spcAft>
              <a:buClr>
                <a:srgbClr val="000000"/>
              </a:buClr>
              <a:buSzPts val="1200"/>
              <a:buChar char="○"/>
              <a:defRPr>
                <a:solidFill>
                  <a:srgbClr val="000000"/>
                </a:solidFill>
              </a:defRPr>
            </a:lvl8pPr>
            <a:lvl9pPr marL="4114800" lvl="8" indent="-304800" rtl="0">
              <a:spcBef>
                <a:spcPts val="1600"/>
              </a:spcBef>
              <a:spcAft>
                <a:spcPts val="1600"/>
              </a:spcAft>
              <a:buClr>
                <a:srgbClr val="000000"/>
              </a:buClr>
              <a:buSzPts val="1200"/>
              <a:buChar char="■"/>
              <a:defRPr>
                <a:solidFill>
                  <a:srgbClr val="000000"/>
                </a:solidFill>
              </a:defRPr>
            </a:lvl9pPr>
          </a:lstStyle>
          <a:p>
            <a:endParaRPr/>
          </a:p>
        </p:txBody>
      </p:sp>
      <p:sp>
        <p:nvSpPr>
          <p:cNvPr id="208" name="Google Shape;208;p46"/>
          <p:cNvSpPr txBox="1">
            <a:spLocks noGrp="1"/>
          </p:cNvSpPr>
          <p:nvPr>
            <p:ph type="ctrTitle"/>
          </p:nvPr>
        </p:nvSpPr>
        <p:spPr>
          <a:xfrm rot="5400000">
            <a:off x="6923109" y="1407498"/>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09" name="Google Shape;209;p46"/>
          <p:cNvSpPr txBox="1">
            <a:spLocks noGrp="1"/>
          </p:cNvSpPr>
          <p:nvPr>
            <p:ph type="subTitle" idx="2"/>
          </p:nvPr>
        </p:nvSpPr>
        <p:spPr>
          <a:xfrm>
            <a:off x="642050" y="540000"/>
            <a:ext cx="4655400" cy="96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0"/>
        <p:cNvGrpSpPr/>
        <p:nvPr/>
      </p:nvGrpSpPr>
      <p:grpSpPr>
        <a:xfrm>
          <a:off x="0" y="0"/>
          <a:ext cx="0" cy="0"/>
          <a:chOff x="0" y="0"/>
          <a:chExt cx="0" cy="0"/>
        </a:xfrm>
      </p:grpSpPr>
      <p:sp>
        <p:nvSpPr>
          <p:cNvPr id="211" name="Google Shape;211;p47"/>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a:endParaRPr/>
          </a:p>
        </p:txBody>
      </p:sp>
      <p:sp>
        <p:nvSpPr>
          <p:cNvPr id="212" name="Google Shape;212;p47"/>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1600"/>
              </a:spcBef>
              <a:spcAft>
                <a:spcPts val="0"/>
              </a:spcAft>
              <a:buClr>
                <a:schemeClr val="dk1"/>
              </a:buClr>
              <a:buSzPts val="1500"/>
              <a:buNone/>
              <a:defRPr sz="1500"/>
            </a:lvl2pPr>
            <a:lvl3pPr lvl="2" algn="ctr" rtl="0">
              <a:lnSpc>
                <a:spcPct val="90000"/>
              </a:lnSpc>
              <a:spcBef>
                <a:spcPts val="1600"/>
              </a:spcBef>
              <a:spcAft>
                <a:spcPts val="0"/>
              </a:spcAft>
              <a:buClr>
                <a:schemeClr val="dk1"/>
              </a:buClr>
              <a:buSzPts val="1400"/>
              <a:buNone/>
              <a:defRPr sz="1400"/>
            </a:lvl3pPr>
            <a:lvl4pPr lvl="3" algn="ctr" rtl="0">
              <a:lnSpc>
                <a:spcPct val="90000"/>
              </a:lnSpc>
              <a:spcBef>
                <a:spcPts val="1600"/>
              </a:spcBef>
              <a:spcAft>
                <a:spcPts val="0"/>
              </a:spcAft>
              <a:buClr>
                <a:schemeClr val="dk1"/>
              </a:buClr>
              <a:buSzPts val="1200"/>
              <a:buNone/>
              <a:defRPr sz="1200"/>
            </a:lvl4pPr>
            <a:lvl5pPr lvl="4" algn="ctr" rtl="0">
              <a:lnSpc>
                <a:spcPct val="90000"/>
              </a:lnSpc>
              <a:spcBef>
                <a:spcPts val="1600"/>
              </a:spcBef>
              <a:spcAft>
                <a:spcPts val="0"/>
              </a:spcAft>
              <a:buClr>
                <a:schemeClr val="dk1"/>
              </a:buClr>
              <a:buSzPts val="1200"/>
              <a:buNone/>
              <a:defRPr sz="1200"/>
            </a:lvl5pPr>
            <a:lvl6pPr lvl="5" algn="ctr" rtl="0">
              <a:lnSpc>
                <a:spcPct val="90000"/>
              </a:lnSpc>
              <a:spcBef>
                <a:spcPts val="1600"/>
              </a:spcBef>
              <a:spcAft>
                <a:spcPts val="0"/>
              </a:spcAft>
              <a:buClr>
                <a:schemeClr val="dk1"/>
              </a:buClr>
              <a:buSzPts val="1200"/>
              <a:buNone/>
              <a:defRPr sz="1200"/>
            </a:lvl6pPr>
            <a:lvl7pPr lvl="6" algn="ctr" rtl="0">
              <a:lnSpc>
                <a:spcPct val="90000"/>
              </a:lnSpc>
              <a:spcBef>
                <a:spcPts val="1600"/>
              </a:spcBef>
              <a:spcAft>
                <a:spcPts val="0"/>
              </a:spcAft>
              <a:buClr>
                <a:schemeClr val="dk1"/>
              </a:buClr>
              <a:buSzPts val="1200"/>
              <a:buNone/>
              <a:defRPr sz="1200"/>
            </a:lvl7pPr>
            <a:lvl8pPr lvl="7" algn="ctr" rtl="0">
              <a:lnSpc>
                <a:spcPct val="90000"/>
              </a:lnSpc>
              <a:spcBef>
                <a:spcPts val="1600"/>
              </a:spcBef>
              <a:spcAft>
                <a:spcPts val="0"/>
              </a:spcAft>
              <a:buClr>
                <a:schemeClr val="dk1"/>
              </a:buClr>
              <a:buSzPts val="1200"/>
              <a:buNone/>
              <a:defRPr sz="1200"/>
            </a:lvl8pPr>
            <a:lvl9pPr lvl="8" algn="ctr" rtl="0">
              <a:lnSpc>
                <a:spcPct val="90000"/>
              </a:lnSpc>
              <a:spcBef>
                <a:spcPts val="1600"/>
              </a:spcBef>
              <a:spcAft>
                <a:spcPts val="1600"/>
              </a:spcAft>
              <a:buClr>
                <a:schemeClr val="dk1"/>
              </a:buClr>
              <a:buSzPts val="1200"/>
              <a:buNone/>
              <a:defRPr sz="1200"/>
            </a:lvl9pPr>
          </a:lstStyle>
          <a:p>
            <a:endParaRPr/>
          </a:p>
        </p:txBody>
      </p:sp>
      <p:sp>
        <p:nvSpPr>
          <p:cNvPr id="213" name="Google Shape;213;p4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214" name="Google Shape;214;p4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215" name="Google Shape;215;p4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1100"/>
            </a:lvl1pPr>
            <a:lvl2pPr marL="0" lvl="1" indent="0" algn="r" rtl="0">
              <a:spcBef>
                <a:spcPts val="0"/>
              </a:spcBef>
              <a:buNone/>
              <a:defRPr sz="1100"/>
            </a:lvl2pPr>
            <a:lvl3pPr marL="0" lvl="2" indent="0" algn="r" rtl="0">
              <a:spcBef>
                <a:spcPts val="0"/>
              </a:spcBef>
              <a:buNone/>
              <a:defRPr sz="1100"/>
            </a:lvl3pPr>
            <a:lvl4pPr marL="0" lvl="3" indent="0" algn="r" rtl="0">
              <a:spcBef>
                <a:spcPts val="0"/>
              </a:spcBef>
              <a:buNone/>
              <a:defRPr sz="1100"/>
            </a:lvl4pPr>
            <a:lvl5pPr marL="0" lvl="4" indent="0" algn="r" rtl="0">
              <a:spcBef>
                <a:spcPts val="0"/>
              </a:spcBef>
              <a:buNone/>
              <a:defRPr sz="1100"/>
            </a:lvl5pPr>
            <a:lvl6pPr marL="0" lvl="5" indent="0" algn="r" rtl="0">
              <a:spcBef>
                <a:spcPts val="0"/>
              </a:spcBef>
              <a:buNone/>
              <a:defRPr sz="1100"/>
            </a:lvl6pPr>
            <a:lvl7pPr marL="0" lvl="6" indent="0" algn="r" rtl="0">
              <a:spcBef>
                <a:spcPts val="0"/>
              </a:spcBef>
              <a:buNone/>
              <a:defRPr sz="1100"/>
            </a:lvl7pPr>
            <a:lvl8pPr marL="0" lvl="7" indent="0" algn="r" rtl="0">
              <a:spcBef>
                <a:spcPts val="0"/>
              </a:spcBef>
              <a:buNone/>
              <a:defRPr sz="1100"/>
            </a:lvl8pPr>
            <a:lvl9pPr marL="0" lvl="8" indent="0" algn="r" rtl="0">
              <a:spcBef>
                <a:spcPts val="0"/>
              </a:spcBef>
              <a:buNone/>
              <a:defRPr sz="11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16"/>
        <p:cNvGrpSpPr/>
        <p:nvPr/>
      </p:nvGrpSpPr>
      <p:grpSpPr>
        <a:xfrm>
          <a:off x="0" y="0"/>
          <a:ext cx="0" cy="0"/>
          <a:chOff x="0" y="0"/>
          <a:chExt cx="0" cy="0"/>
        </a:xfrm>
      </p:grpSpPr>
      <p:sp>
        <p:nvSpPr>
          <p:cNvPr id="217" name="Google Shape;217;p48"/>
          <p:cNvSpPr/>
          <p:nvPr/>
        </p:nvSpPr>
        <p:spPr>
          <a:xfrm>
            <a:off x="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8"/>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115554"/>
              </a:buClr>
              <a:buSzPts val="4200"/>
              <a:buFont typeface="Paytone One"/>
              <a:buNone/>
              <a:defRPr sz="4200">
                <a:solidFill>
                  <a:srgbClr val="115554"/>
                </a:solidFill>
                <a:latin typeface="Paytone One"/>
                <a:ea typeface="Paytone One"/>
                <a:cs typeface="Paytone One"/>
                <a:sym typeface="Paytone One"/>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19" name="Google Shape;219;p4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20" name="Google Shape;220;p48"/>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304800" rtl="0">
              <a:spcBef>
                <a:spcPts val="1600"/>
              </a:spcBef>
              <a:spcAft>
                <a:spcPts val="0"/>
              </a:spcAft>
              <a:buSzPts val="1200"/>
              <a:buChar char="■"/>
              <a:defRPr/>
            </a:lvl3pPr>
            <a:lvl4pPr marL="1828800" lvl="3" indent="-304800" rtl="0">
              <a:spcBef>
                <a:spcPts val="1600"/>
              </a:spcBef>
              <a:spcAft>
                <a:spcPts val="0"/>
              </a:spcAft>
              <a:buSzPts val="1200"/>
              <a:buChar char="●"/>
              <a:defRPr/>
            </a:lvl4pPr>
            <a:lvl5pPr marL="2286000" lvl="4" indent="-304800" rtl="0">
              <a:spcBef>
                <a:spcPts val="1600"/>
              </a:spcBef>
              <a:spcAft>
                <a:spcPts val="0"/>
              </a:spcAft>
              <a:buSzPts val="1200"/>
              <a:buChar char="○"/>
              <a:defRPr/>
            </a:lvl5pPr>
            <a:lvl6pPr marL="2743200" lvl="5" indent="-304800" rtl="0">
              <a:spcBef>
                <a:spcPts val="1600"/>
              </a:spcBef>
              <a:spcAft>
                <a:spcPts val="0"/>
              </a:spcAft>
              <a:buSzPts val="1200"/>
              <a:buChar char="■"/>
              <a:defRPr/>
            </a:lvl6pPr>
            <a:lvl7pPr marL="3200400" lvl="6" indent="-304800" rtl="0">
              <a:spcBef>
                <a:spcPts val="1600"/>
              </a:spcBef>
              <a:spcAft>
                <a:spcPts val="0"/>
              </a:spcAft>
              <a:buSzPts val="1200"/>
              <a:buChar char="●"/>
              <a:defRPr/>
            </a:lvl7pPr>
            <a:lvl8pPr marL="3657600" lvl="7" indent="-304800" rtl="0">
              <a:spcBef>
                <a:spcPts val="1600"/>
              </a:spcBef>
              <a:spcAft>
                <a:spcPts val="0"/>
              </a:spcAft>
              <a:buSzPts val="1200"/>
              <a:buChar char="○"/>
              <a:defRPr/>
            </a:lvl8pPr>
            <a:lvl9pPr marL="4114800" lvl="8" indent="-304800" rtl="0">
              <a:spcBef>
                <a:spcPts val="1600"/>
              </a:spcBef>
              <a:spcAft>
                <a:spcPts val="1600"/>
              </a:spcAft>
              <a:buSzPts val="1200"/>
              <a:buChar char="■"/>
              <a:defRPr/>
            </a:lvl9pPr>
          </a:lstStyle>
          <a:p>
            <a:endParaRPr/>
          </a:p>
        </p:txBody>
      </p:sp>
      <p:sp>
        <p:nvSpPr>
          <p:cNvPr id="221" name="Google Shape;221;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2"/>
        <p:cNvGrpSpPr/>
        <p:nvPr/>
      </p:nvGrpSpPr>
      <p:grpSpPr>
        <a:xfrm>
          <a:off x="0" y="0"/>
          <a:ext cx="0" cy="0"/>
          <a:chOff x="0" y="0"/>
          <a:chExt cx="0" cy="0"/>
        </a:xfrm>
      </p:grpSpPr>
      <p:sp>
        <p:nvSpPr>
          <p:cNvPr id="223" name="Google Shape;223;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4" name="Google Shape;224;p4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25" name="Google Shape;225;p4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26" name="Google Shape;226;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7"/>
        <p:cNvGrpSpPr/>
        <p:nvPr/>
      </p:nvGrpSpPr>
      <p:grpSpPr>
        <a:xfrm>
          <a:off x="0" y="0"/>
          <a:ext cx="0" cy="0"/>
          <a:chOff x="0" y="0"/>
          <a:chExt cx="0" cy="0"/>
        </a:xfrm>
      </p:grpSpPr>
      <p:sp>
        <p:nvSpPr>
          <p:cNvPr id="228" name="Google Shape;228;p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9" name="Google Shape;229;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0"/>
        <p:cNvGrpSpPr/>
        <p:nvPr/>
      </p:nvGrpSpPr>
      <p:grpSpPr>
        <a:xfrm>
          <a:off x="0" y="0"/>
          <a:ext cx="0" cy="0"/>
          <a:chOff x="0" y="0"/>
          <a:chExt cx="0" cy="0"/>
        </a:xfrm>
      </p:grpSpPr>
      <p:sp>
        <p:nvSpPr>
          <p:cNvPr id="231" name="Google Shape;231;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2"/>
        <p:cNvGrpSpPr/>
        <p:nvPr/>
      </p:nvGrpSpPr>
      <p:grpSpPr>
        <a:xfrm>
          <a:off x="0" y="0"/>
          <a:ext cx="0" cy="0"/>
          <a:chOff x="0" y="0"/>
          <a:chExt cx="0" cy="0"/>
        </a:xfrm>
      </p:grpSpPr>
      <p:sp>
        <p:nvSpPr>
          <p:cNvPr id="233" name="Google Shape;233;p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4" name="Google Shape;234;p5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304800" rtl="0">
              <a:spcBef>
                <a:spcPts val="1600"/>
              </a:spcBef>
              <a:spcAft>
                <a:spcPts val="0"/>
              </a:spcAft>
              <a:buSzPts val="1200"/>
              <a:buChar char="■"/>
              <a:defRPr/>
            </a:lvl3pPr>
            <a:lvl4pPr marL="1828800" lvl="3" indent="-304800" rtl="0">
              <a:spcBef>
                <a:spcPts val="1600"/>
              </a:spcBef>
              <a:spcAft>
                <a:spcPts val="0"/>
              </a:spcAft>
              <a:buSzPts val="1200"/>
              <a:buChar char="●"/>
              <a:defRPr/>
            </a:lvl4pPr>
            <a:lvl5pPr marL="2286000" lvl="4" indent="-304800" rtl="0">
              <a:spcBef>
                <a:spcPts val="1600"/>
              </a:spcBef>
              <a:spcAft>
                <a:spcPts val="0"/>
              </a:spcAft>
              <a:buSzPts val="1200"/>
              <a:buChar char="○"/>
              <a:defRPr/>
            </a:lvl5pPr>
            <a:lvl6pPr marL="2743200" lvl="5" indent="-304800" rtl="0">
              <a:spcBef>
                <a:spcPts val="1600"/>
              </a:spcBef>
              <a:spcAft>
                <a:spcPts val="0"/>
              </a:spcAft>
              <a:buSzPts val="1200"/>
              <a:buChar char="■"/>
              <a:defRPr/>
            </a:lvl6pPr>
            <a:lvl7pPr marL="3200400" lvl="6" indent="-304800" rtl="0">
              <a:spcBef>
                <a:spcPts val="1600"/>
              </a:spcBef>
              <a:spcAft>
                <a:spcPts val="0"/>
              </a:spcAft>
              <a:buSzPts val="1200"/>
              <a:buChar char="●"/>
              <a:defRPr/>
            </a:lvl7pPr>
            <a:lvl8pPr marL="3657600" lvl="7" indent="-304800" rtl="0">
              <a:spcBef>
                <a:spcPts val="1600"/>
              </a:spcBef>
              <a:spcAft>
                <a:spcPts val="0"/>
              </a:spcAft>
              <a:buSzPts val="1200"/>
              <a:buChar char="○"/>
              <a:defRPr/>
            </a:lvl8pPr>
            <a:lvl9pPr marL="4114800" lvl="8" indent="-304800" rtl="0">
              <a:spcBef>
                <a:spcPts val="1600"/>
              </a:spcBef>
              <a:spcAft>
                <a:spcPts val="1600"/>
              </a:spcAft>
              <a:buSzPts val="1200"/>
              <a:buChar char="■"/>
              <a:defRPr/>
            </a:lvl9pPr>
          </a:lstStyle>
          <a:p>
            <a:endParaRPr/>
          </a:p>
        </p:txBody>
      </p:sp>
      <p:sp>
        <p:nvSpPr>
          <p:cNvPr id="235" name="Google Shape;235;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36"/>
        <p:cNvGrpSpPr/>
        <p:nvPr/>
      </p:nvGrpSpPr>
      <p:grpSpPr>
        <a:xfrm>
          <a:off x="0" y="0"/>
          <a:ext cx="0" cy="0"/>
          <a:chOff x="0" y="0"/>
          <a:chExt cx="0" cy="0"/>
        </a:xfrm>
      </p:grpSpPr>
      <p:sp>
        <p:nvSpPr>
          <p:cNvPr id="237" name="Google Shape;237;p5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38" name="Google Shape;238;p53"/>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39" name="Google Shape;239;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image" Target="../media/image2.jpg"/><Relationship Id="rId4" Type="http://schemas.openxmlformats.org/officeDocument/2006/relationships/slideLayout" Target="../slideLayouts/slideLayout18.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theme" Target="../theme/theme4.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
        <p:cNvGrpSpPr/>
        <p:nvPr/>
      </p:nvGrpSpPr>
      <p:grpSpPr>
        <a:xfrm>
          <a:off x="0" y="0"/>
          <a:ext cx="0" cy="0"/>
          <a:chOff x="0" y="0"/>
          <a:chExt cx="0" cy="0"/>
        </a:xfrm>
      </p:grpSpPr>
      <p:sp>
        <p:nvSpPr>
          <p:cNvPr id="55" name="Google Shape;55;p14"/>
          <p:cNvSpPr/>
          <p:nvPr/>
        </p:nvSpPr>
        <p:spPr>
          <a:xfrm>
            <a:off x="0" y="2138370"/>
            <a:ext cx="9144000" cy="1663200"/>
          </a:xfrm>
          <a:prstGeom prst="rect">
            <a:avLst/>
          </a:prstGeom>
          <a:solidFill>
            <a:srgbClr val="216F30"/>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C7A079"/>
              </a:buClr>
              <a:buSzPts val="1400"/>
              <a:buFont typeface="Calibri"/>
              <a:buNone/>
            </a:pPr>
            <a:endParaRPr sz="1400" b="0" i="0" u="none" strike="noStrike" cap="none">
              <a:solidFill>
                <a:srgbClr val="C7A079"/>
              </a:solidFill>
              <a:latin typeface="Calibri"/>
              <a:ea typeface="Calibri"/>
              <a:cs typeface="Calibri"/>
              <a:sym typeface="Calibri"/>
            </a:endParaRPr>
          </a:p>
        </p:txBody>
      </p:sp>
      <p:sp>
        <p:nvSpPr>
          <p:cNvPr id="56" name="Google Shape;56;p14"/>
          <p:cNvSpPr/>
          <p:nvPr/>
        </p:nvSpPr>
        <p:spPr>
          <a:xfrm>
            <a:off x="260197" y="304601"/>
            <a:ext cx="8610000" cy="4591500"/>
          </a:xfrm>
          <a:prstGeom prst="rect">
            <a:avLst/>
          </a:prstGeom>
          <a:noFill/>
          <a:ln w="66675" cap="flat" cmpd="sng">
            <a:solidFill>
              <a:srgbClr val="216F3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57" name="Google Shape;57;p14" descr="Logo&#10;&#10;Description automatically generated"/>
          <p:cNvPicPr preferRelativeResize="0"/>
          <p:nvPr/>
        </p:nvPicPr>
        <p:blipFill rotWithShape="1">
          <a:blip r:embed="rId4">
            <a:alphaModFix/>
          </a:blip>
          <a:srcRect/>
          <a:stretch/>
        </p:blipFill>
        <p:spPr>
          <a:xfrm>
            <a:off x="2857500" y="669035"/>
            <a:ext cx="3429000" cy="11049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0" r:id="rId1"/>
    <p:sldLayoutId id="2147483661" r:id="rId2"/>
  </p:sldLayoutIdLst>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
        <p:cNvGrpSpPr/>
        <p:nvPr/>
      </p:nvGrpSpPr>
      <p:grpSpPr>
        <a:xfrm>
          <a:off x="0" y="0"/>
          <a:ext cx="0" cy="0"/>
          <a:chOff x="0" y="0"/>
          <a:chExt cx="0" cy="0"/>
        </a:xfrm>
      </p:grpSpPr>
      <p:pic>
        <p:nvPicPr>
          <p:cNvPr id="66" name="Google Shape;66;p17" descr="A picture containing bird&#10;&#10;Description automatically generated"/>
          <p:cNvPicPr preferRelativeResize="0"/>
          <p:nvPr/>
        </p:nvPicPr>
        <p:blipFill rotWithShape="1">
          <a:blip r:embed="rId10">
            <a:alphaModFix/>
          </a:blip>
          <a:srcRect/>
          <a:stretch/>
        </p:blipFill>
        <p:spPr>
          <a:xfrm>
            <a:off x="0" y="0"/>
            <a:ext cx="9144000" cy="5143500"/>
          </a:xfrm>
          <a:prstGeom prst="rect">
            <a:avLst/>
          </a:prstGeom>
          <a:noFill/>
          <a:ln>
            <a:noFill/>
          </a:ln>
        </p:spPr>
      </p:pic>
      <p:sp>
        <p:nvSpPr>
          <p:cNvPr id="67" name="Google Shape;67;p17"/>
          <p:cNvSpPr txBox="1">
            <a:spLocks noGrp="1"/>
          </p:cNvSpPr>
          <p:nvPr>
            <p:ph type="sldNum" idx="12"/>
          </p:nvPr>
        </p:nvSpPr>
        <p:spPr>
          <a:xfrm>
            <a:off x="7086600" y="4869659"/>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Gill Sans"/>
                <a:ea typeface="Gill Sans"/>
                <a:cs typeface="Gill Sans"/>
                <a:sym typeface="Gill Sans"/>
              </a:defRPr>
            </a:lvl1pPr>
            <a:lvl2pPr marL="0" marR="0" lvl="1" indent="0" algn="r" rtl="0">
              <a:spcBef>
                <a:spcPts val="0"/>
              </a:spcBef>
              <a:buNone/>
              <a:defRPr sz="900" b="0" i="0" u="none" strike="noStrike" cap="none">
                <a:solidFill>
                  <a:srgbClr val="888888"/>
                </a:solidFill>
                <a:latin typeface="Gill Sans"/>
                <a:ea typeface="Gill Sans"/>
                <a:cs typeface="Gill Sans"/>
                <a:sym typeface="Gill Sans"/>
              </a:defRPr>
            </a:lvl2pPr>
            <a:lvl3pPr marL="0" marR="0" lvl="2" indent="0" algn="r" rtl="0">
              <a:spcBef>
                <a:spcPts val="0"/>
              </a:spcBef>
              <a:buNone/>
              <a:defRPr sz="900" b="0" i="0" u="none" strike="noStrike" cap="none">
                <a:solidFill>
                  <a:srgbClr val="888888"/>
                </a:solidFill>
                <a:latin typeface="Gill Sans"/>
                <a:ea typeface="Gill Sans"/>
                <a:cs typeface="Gill Sans"/>
                <a:sym typeface="Gill Sans"/>
              </a:defRPr>
            </a:lvl3pPr>
            <a:lvl4pPr marL="0" marR="0" lvl="3" indent="0" algn="r" rtl="0">
              <a:spcBef>
                <a:spcPts val="0"/>
              </a:spcBef>
              <a:buNone/>
              <a:defRPr sz="900" b="0" i="0" u="none" strike="noStrike" cap="none">
                <a:solidFill>
                  <a:srgbClr val="888888"/>
                </a:solidFill>
                <a:latin typeface="Gill Sans"/>
                <a:ea typeface="Gill Sans"/>
                <a:cs typeface="Gill Sans"/>
                <a:sym typeface="Gill Sans"/>
              </a:defRPr>
            </a:lvl4pPr>
            <a:lvl5pPr marL="0" marR="0" lvl="4" indent="0" algn="r" rtl="0">
              <a:spcBef>
                <a:spcPts val="0"/>
              </a:spcBef>
              <a:buNone/>
              <a:defRPr sz="900" b="0" i="0" u="none" strike="noStrike" cap="none">
                <a:solidFill>
                  <a:srgbClr val="888888"/>
                </a:solidFill>
                <a:latin typeface="Gill Sans"/>
                <a:ea typeface="Gill Sans"/>
                <a:cs typeface="Gill Sans"/>
                <a:sym typeface="Gill Sans"/>
              </a:defRPr>
            </a:lvl5pPr>
            <a:lvl6pPr marL="0" marR="0" lvl="5" indent="0" algn="r" rtl="0">
              <a:spcBef>
                <a:spcPts val="0"/>
              </a:spcBef>
              <a:buNone/>
              <a:defRPr sz="900" b="0" i="0" u="none" strike="noStrike" cap="none">
                <a:solidFill>
                  <a:srgbClr val="888888"/>
                </a:solidFill>
                <a:latin typeface="Gill Sans"/>
                <a:ea typeface="Gill Sans"/>
                <a:cs typeface="Gill Sans"/>
                <a:sym typeface="Gill Sans"/>
              </a:defRPr>
            </a:lvl6pPr>
            <a:lvl7pPr marL="0" marR="0" lvl="6" indent="0" algn="r" rtl="0">
              <a:spcBef>
                <a:spcPts val="0"/>
              </a:spcBef>
              <a:buNone/>
              <a:defRPr sz="900" b="0" i="0" u="none" strike="noStrike" cap="none">
                <a:solidFill>
                  <a:srgbClr val="888888"/>
                </a:solidFill>
                <a:latin typeface="Gill Sans"/>
                <a:ea typeface="Gill Sans"/>
                <a:cs typeface="Gill Sans"/>
                <a:sym typeface="Gill Sans"/>
              </a:defRPr>
            </a:lvl7pPr>
            <a:lvl8pPr marL="0" marR="0" lvl="7" indent="0" algn="r" rtl="0">
              <a:spcBef>
                <a:spcPts val="0"/>
              </a:spcBef>
              <a:buNone/>
              <a:defRPr sz="900" b="0" i="0" u="none" strike="noStrike" cap="none">
                <a:solidFill>
                  <a:srgbClr val="888888"/>
                </a:solidFill>
                <a:latin typeface="Gill Sans"/>
                <a:ea typeface="Gill Sans"/>
                <a:cs typeface="Gill Sans"/>
                <a:sym typeface="Gill Sans"/>
              </a:defRPr>
            </a:lvl8pPr>
            <a:lvl9pPr marL="0" marR="0" lvl="8" indent="0" algn="r" rtl="0">
              <a:spcBef>
                <a:spcPts val="0"/>
              </a:spcBef>
              <a:buNone/>
              <a:defRPr sz="900" b="0" i="0" u="none" strike="noStrike" cap="none">
                <a:solidFill>
                  <a:srgbClr val="888888"/>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00"/>
        <p:cNvGrpSpPr/>
        <p:nvPr/>
      </p:nvGrpSpPr>
      <p:grpSpPr>
        <a:xfrm>
          <a:off x="0" y="0"/>
          <a:ext cx="0" cy="0"/>
          <a:chOff x="0" y="0"/>
          <a:chExt cx="0" cy="0"/>
        </a:xfrm>
      </p:grpSpPr>
      <p:sp>
        <p:nvSpPr>
          <p:cNvPr id="101" name="Google Shape;101;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1pPr>
            <a:lvl2pPr lvl="1"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2pPr>
            <a:lvl3pPr lvl="2"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3pPr>
            <a:lvl4pPr lvl="3"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4pPr>
            <a:lvl5pPr lvl="4"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5pPr>
            <a:lvl6pPr lvl="5"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6pPr>
            <a:lvl7pPr lvl="6"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7pPr>
            <a:lvl8pPr lvl="7"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8pPr>
            <a:lvl9pPr lvl="8"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9pPr>
          </a:lstStyle>
          <a:p>
            <a:endParaRPr/>
          </a:p>
        </p:txBody>
      </p:sp>
      <p:sp>
        <p:nvSpPr>
          <p:cNvPr id="102" name="Google Shape;102;p2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1pPr>
            <a:lvl2pPr marL="914400" lvl="1"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2pPr>
            <a:lvl3pPr marL="1371600" lvl="2"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3pPr>
            <a:lvl4pPr marL="1828800" lvl="3"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4pPr>
            <a:lvl5pPr marL="2286000" lvl="4"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5pPr>
            <a:lvl6pPr marL="2743200" lvl="5"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6pPr>
            <a:lvl7pPr marL="3200400" lvl="6"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7pPr>
            <a:lvl8pPr marL="3657600" lvl="7"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8pPr>
            <a:lvl9pPr marL="4114800" lvl="8" indent="-304800" rtl="0">
              <a:lnSpc>
                <a:spcPct val="115000"/>
              </a:lnSpc>
              <a:spcBef>
                <a:spcPts val="1600"/>
              </a:spcBef>
              <a:spcAft>
                <a:spcPts val="160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9pPr>
          </a:lstStyle>
          <a:p>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hyperlink" Target="https://schoolgardensummit.org/" TargetMode="External"/><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s://www.youtube.com/watch?v=0z_0gtjeyt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0.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hyperlink" Target="https://schoolgardensummit.org/summit-agenda-2024/" TargetMode="External"/><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32.xml"/><Relationship Id="rId5" Type="http://schemas.openxmlformats.org/officeDocument/2006/relationships/image" Target="../media/image28.jp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54"/>
          <p:cNvSpPr txBox="1">
            <a:spLocks noGrp="1"/>
          </p:cNvSpPr>
          <p:nvPr>
            <p:ph type="ctrTitle"/>
          </p:nvPr>
        </p:nvSpPr>
        <p:spPr>
          <a:xfrm>
            <a:off x="662400" y="4048525"/>
            <a:ext cx="4113000" cy="6942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Clr>
                <a:schemeClr val="lt1"/>
              </a:buClr>
              <a:buSzPts val="4100"/>
              <a:buFont typeface="Gill Sans"/>
              <a:buNone/>
            </a:pPr>
            <a:r>
              <a:rPr lang="en" sz="2100" b="0">
                <a:solidFill>
                  <a:schemeClr val="dk1"/>
                </a:solidFill>
              </a:rPr>
              <a:t>Molly Dailey</a:t>
            </a:r>
            <a:endParaRPr sz="2100" b="0">
              <a:solidFill>
                <a:schemeClr val="dk1"/>
              </a:solidFill>
            </a:endParaRPr>
          </a:p>
          <a:p>
            <a:pPr marL="0" lvl="0" indent="0" algn="ctr" rtl="0">
              <a:lnSpc>
                <a:spcPct val="90000"/>
              </a:lnSpc>
              <a:spcBef>
                <a:spcPts val="0"/>
              </a:spcBef>
              <a:spcAft>
                <a:spcPts val="0"/>
              </a:spcAft>
              <a:buClr>
                <a:schemeClr val="lt1"/>
              </a:buClr>
              <a:buSzPts val="4100"/>
              <a:buFont typeface="Gill Sans"/>
              <a:buNone/>
            </a:pPr>
            <a:r>
              <a:rPr lang="en" sz="1800" b="0">
                <a:solidFill>
                  <a:schemeClr val="dk1"/>
                </a:solidFill>
              </a:rPr>
              <a:t>Sprouts Healthy Communities Foundation</a:t>
            </a:r>
            <a:endParaRPr sz="1800" b="0">
              <a:solidFill>
                <a:schemeClr val="dk1"/>
              </a:solidFill>
            </a:endParaRPr>
          </a:p>
        </p:txBody>
      </p:sp>
      <p:sp>
        <p:nvSpPr>
          <p:cNvPr id="245" name="Google Shape;245;p54"/>
          <p:cNvSpPr txBox="1">
            <a:spLocks noGrp="1"/>
          </p:cNvSpPr>
          <p:nvPr>
            <p:ph type="ctrTitle"/>
          </p:nvPr>
        </p:nvSpPr>
        <p:spPr>
          <a:xfrm>
            <a:off x="4886350" y="4081525"/>
            <a:ext cx="2953800" cy="6282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Clr>
                <a:schemeClr val="lt1"/>
              </a:buClr>
              <a:buSzPts val="4100"/>
              <a:buFont typeface="Gill Sans"/>
              <a:buNone/>
            </a:pPr>
            <a:r>
              <a:rPr lang="en" sz="2100" b="0">
                <a:solidFill>
                  <a:schemeClr val="dk1"/>
                </a:solidFill>
              </a:rPr>
              <a:t>Tristana Pirkl</a:t>
            </a:r>
            <a:endParaRPr sz="2100" b="0">
              <a:solidFill>
                <a:schemeClr val="dk1"/>
              </a:solidFill>
            </a:endParaRPr>
          </a:p>
          <a:p>
            <a:pPr marL="0" lvl="0" indent="0" algn="ctr" rtl="0">
              <a:lnSpc>
                <a:spcPct val="90000"/>
              </a:lnSpc>
              <a:spcBef>
                <a:spcPts val="0"/>
              </a:spcBef>
              <a:spcAft>
                <a:spcPts val="0"/>
              </a:spcAft>
              <a:buClr>
                <a:schemeClr val="lt1"/>
              </a:buClr>
              <a:buSzPts val="4100"/>
              <a:buFont typeface="Gill Sans"/>
              <a:buNone/>
            </a:pPr>
            <a:r>
              <a:rPr lang="en" sz="1800" b="0">
                <a:solidFill>
                  <a:schemeClr val="dk1"/>
                </a:solidFill>
              </a:rPr>
              <a:t>SGSO Network</a:t>
            </a:r>
            <a:endParaRPr sz="1800" b="0">
              <a:solidFill>
                <a:schemeClr val="dk1"/>
              </a:solidFill>
            </a:endParaRPr>
          </a:p>
        </p:txBody>
      </p:sp>
      <p:pic>
        <p:nvPicPr>
          <p:cNvPr id="246" name="Google Shape;246;p54"/>
          <p:cNvPicPr preferRelativeResize="0"/>
          <p:nvPr/>
        </p:nvPicPr>
        <p:blipFill>
          <a:blip r:embed="rId3">
            <a:alphaModFix/>
          </a:blip>
          <a:stretch>
            <a:fillRect/>
          </a:stretch>
        </p:blipFill>
        <p:spPr>
          <a:xfrm>
            <a:off x="5390429" y="2039863"/>
            <a:ext cx="1945646" cy="1954050"/>
          </a:xfrm>
          <a:prstGeom prst="rect">
            <a:avLst/>
          </a:prstGeom>
          <a:noFill/>
          <a:ln>
            <a:noFill/>
          </a:ln>
        </p:spPr>
      </p:pic>
      <p:pic>
        <p:nvPicPr>
          <p:cNvPr id="247" name="Google Shape;247;p54"/>
          <p:cNvPicPr preferRelativeResize="0"/>
          <p:nvPr/>
        </p:nvPicPr>
        <p:blipFill>
          <a:blip r:embed="rId4">
            <a:alphaModFix/>
          </a:blip>
          <a:stretch>
            <a:fillRect/>
          </a:stretch>
        </p:blipFill>
        <p:spPr>
          <a:xfrm>
            <a:off x="1869900" y="2044920"/>
            <a:ext cx="1945645" cy="194392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63"/>
          <p:cNvSpPr txBox="1"/>
          <p:nvPr/>
        </p:nvSpPr>
        <p:spPr>
          <a:xfrm>
            <a:off x="0" y="88650"/>
            <a:ext cx="91440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900" b="1">
                <a:solidFill>
                  <a:schemeClr val="lt1"/>
                </a:solidFill>
              </a:rPr>
              <a:t>2024 Growing School Gardens Summit</a:t>
            </a:r>
            <a:endParaRPr sz="2900" b="1">
              <a:solidFill>
                <a:schemeClr val="lt1"/>
              </a:solidFill>
            </a:endParaRPr>
          </a:p>
        </p:txBody>
      </p:sp>
      <p:sp>
        <p:nvSpPr>
          <p:cNvPr id="332" name="Google Shape;332;p63"/>
          <p:cNvSpPr txBox="1"/>
          <p:nvPr/>
        </p:nvSpPr>
        <p:spPr>
          <a:xfrm>
            <a:off x="1369825" y="1138775"/>
            <a:ext cx="6742800" cy="1889400"/>
          </a:xfrm>
          <a:prstGeom prst="rect">
            <a:avLst/>
          </a:prstGeom>
          <a:noFill/>
          <a:ln>
            <a:noFill/>
          </a:ln>
        </p:spPr>
        <p:txBody>
          <a:bodyPr spcFirstLastPara="1" wrap="square" lIns="91425" tIns="91425" rIns="91425" bIns="91425" anchor="t" anchorCtr="0">
            <a:spAutoFit/>
          </a:bodyPr>
          <a:lstStyle/>
          <a:p>
            <a:pPr marL="0" lvl="0" indent="0" algn="ctr" rtl="0">
              <a:lnSpc>
                <a:spcPct val="125000"/>
              </a:lnSpc>
              <a:spcBef>
                <a:spcPts val="0"/>
              </a:spcBef>
              <a:spcAft>
                <a:spcPts val="0"/>
              </a:spcAft>
              <a:buNone/>
            </a:pPr>
            <a:r>
              <a:rPr lang="en" sz="4700" b="1">
                <a:solidFill>
                  <a:srgbClr val="EE4D0F"/>
                </a:solidFill>
              </a:rPr>
              <a:t>Questions?</a:t>
            </a:r>
            <a:endParaRPr sz="4700" b="1">
              <a:solidFill>
                <a:srgbClr val="EE4D0F"/>
              </a:solidFill>
            </a:endParaRPr>
          </a:p>
          <a:p>
            <a:pPr marL="0" lvl="0" indent="0" algn="ctr" rtl="0">
              <a:spcBef>
                <a:spcPts val="0"/>
              </a:spcBef>
              <a:spcAft>
                <a:spcPts val="0"/>
              </a:spcAft>
              <a:buNone/>
            </a:pPr>
            <a:r>
              <a:rPr lang="en" sz="2600" b="1">
                <a:solidFill>
                  <a:srgbClr val="EE4D0F"/>
                </a:solidFill>
              </a:rPr>
              <a:t>Email: Summit@sprouts.com</a:t>
            </a:r>
            <a:endParaRPr sz="2600" b="1">
              <a:solidFill>
                <a:srgbClr val="EE4D0F"/>
              </a:solidFill>
            </a:endParaRPr>
          </a:p>
          <a:p>
            <a:pPr marL="0" lvl="0" indent="0" algn="ctr" rtl="0">
              <a:spcBef>
                <a:spcPts val="0"/>
              </a:spcBef>
              <a:spcAft>
                <a:spcPts val="0"/>
              </a:spcAft>
              <a:buNone/>
            </a:pPr>
            <a:r>
              <a:rPr lang="en" sz="2600" b="1">
                <a:solidFill>
                  <a:srgbClr val="EE4D0F"/>
                </a:solidFill>
              </a:rPr>
              <a:t>Learn More: </a:t>
            </a:r>
            <a:r>
              <a:rPr lang="en" sz="2600" b="1" u="sng">
                <a:solidFill>
                  <a:srgbClr val="EE4D0F"/>
                </a:solidFill>
                <a:hlinkClick r:id="rId3">
                  <a:extLst>
                    <a:ext uri="{A12FA001-AC4F-418D-AE19-62706E023703}">
                      <ahyp:hlinkClr xmlns:ahyp="http://schemas.microsoft.com/office/drawing/2018/hyperlinkcolor" val="tx"/>
                    </a:ext>
                  </a:extLst>
                </a:hlinkClick>
              </a:rPr>
              <a:t>schoolgardensummit.org</a:t>
            </a:r>
            <a:endParaRPr sz="2600" b="1">
              <a:solidFill>
                <a:srgbClr val="EE4D0F"/>
              </a:solidFill>
            </a:endParaRPr>
          </a:p>
        </p:txBody>
      </p:sp>
      <p:pic>
        <p:nvPicPr>
          <p:cNvPr id="333" name="Google Shape;333;p63">
            <a:hlinkClick r:id="rId4"/>
          </p:cNvPr>
          <p:cNvPicPr preferRelativeResize="0"/>
          <p:nvPr/>
        </p:nvPicPr>
        <p:blipFill>
          <a:blip r:embed="rId5">
            <a:alphaModFix/>
          </a:blip>
          <a:stretch>
            <a:fillRect/>
          </a:stretch>
        </p:blipFill>
        <p:spPr>
          <a:xfrm>
            <a:off x="3043300" y="3156175"/>
            <a:ext cx="3251656" cy="1889399"/>
          </a:xfrm>
          <a:prstGeom prst="rect">
            <a:avLst/>
          </a:prstGeom>
          <a:noFill/>
          <a:ln>
            <a:noFill/>
          </a:ln>
        </p:spPr>
      </p:pic>
      <p:pic>
        <p:nvPicPr>
          <p:cNvPr id="334" name="Google Shape;334;p63"/>
          <p:cNvPicPr preferRelativeResize="0"/>
          <p:nvPr/>
        </p:nvPicPr>
        <p:blipFill>
          <a:blip r:embed="rId6">
            <a:alphaModFix/>
          </a:blip>
          <a:stretch>
            <a:fillRect/>
          </a:stretch>
        </p:blipFill>
        <p:spPr>
          <a:xfrm rot="-216031">
            <a:off x="7631654" y="4399032"/>
            <a:ext cx="1062467" cy="1062488"/>
          </a:xfrm>
          <a:prstGeom prst="rect">
            <a:avLst/>
          </a:prstGeom>
          <a:noFill/>
          <a:ln>
            <a:noFill/>
          </a:ln>
        </p:spPr>
      </p:pic>
      <p:sp>
        <p:nvSpPr>
          <p:cNvPr id="335" name="Google Shape;335;p63"/>
          <p:cNvSpPr txBox="1"/>
          <p:nvPr/>
        </p:nvSpPr>
        <p:spPr>
          <a:xfrm rot="-909358">
            <a:off x="523775" y="3615783"/>
            <a:ext cx="2189351" cy="62753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Watch this video to hear from 2022 attendees!</a:t>
            </a:r>
            <a:endParaRPr/>
          </a:p>
        </p:txBody>
      </p:sp>
      <p:sp>
        <p:nvSpPr>
          <p:cNvPr id="336" name="Google Shape;336;p63"/>
          <p:cNvSpPr/>
          <p:nvPr/>
        </p:nvSpPr>
        <p:spPr>
          <a:xfrm rot="9807607" flipH="1">
            <a:off x="1412142" y="4099096"/>
            <a:ext cx="1529070" cy="519211"/>
          </a:xfrm>
          <a:prstGeom prst="bentArrow">
            <a:avLst>
              <a:gd name="adj1" fmla="val 10170"/>
              <a:gd name="adj2" fmla="val 25000"/>
              <a:gd name="adj3" fmla="val 25000"/>
              <a:gd name="adj4" fmla="val 4375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55"/>
          <p:cNvSpPr txBox="1">
            <a:spLocks noGrp="1"/>
          </p:cNvSpPr>
          <p:nvPr>
            <p:ph type="sldNum" idx="12"/>
          </p:nvPr>
        </p:nvSpPr>
        <p:spPr>
          <a:xfrm>
            <a:off x="7086600" y="4869659"/>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2</a:t>
            </a:fld>
            <a:endParaRPr/>
          </a:p>
        </p:txBody>
      </p:sp>
      <p:sp>
        <p:nvSpPr>
          <p:cNvPr id="253" name="Google Shape;253;p55"/>
          <p:cNvSpPr txBox="1"/>
          <p:nvPr/>
        </p:nvSpPr>
        <p:spPr>
          <a:xfrm>
            <a:off x="4407675" y="2572575"/>
            <a:ext cx="4578000" cy="8004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rgbClr val="E97039"/>
                </a:solidFill>
              </a:rPr>
              <a:t>March 15-18, 2024</a:t>
            </a:r>
            <a:endParaRPr sz="2000" b="1">
              <a:solidFill>
                <a:srgbClr val="E97039"/>
              </a:solidFill>
            </a:endParaRPr>
          </a:p>
          <a:p>
            <a:pPr marL="0" lvl="0" indent="0" algn="ctr" rtl="0">
              <a:spcBef>
                <a:spcPts val="0"/>
              </a:spcBef>
              <a:spcAft>
                <a:spcPts val="0"/>
              </a:spcAft>
              <a:buNone/>
            </a:pPr>
            <a:r>
              <a:rPr lang="en" sz="2000">
                <a:solidFill>
                  <a:srgbClr val="E97039"/>
                </a:solidFill>
              </a:rPr>
              <a:t>San Diego, CA</a:t>
            </a:r>
            <a:endParaRPr sz="2000">
              <a:solidFill>
                <a:srgbClr val="E97039"/>
              </a:solidFill>
            </a:endParaRPr>
          </a:p>
        </p:txBody>
      </p:sp>
      <p:sp>
        <p:nvSpPr>
          <p:cNvPr id="254" name="Google Shape;254;p55"/>
          <p:cNvSpPr txBox="1"/>
          <p:nvPr/>
        </p:nvSpPr>
        <p:spPr>
          <a:xfrm>
            <a:off x="-4650" y="65225"/>
            <a:ext cx="91440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900" b="1">
                <a:solidFill>
                  <a:schemeClr val="lt1"/>
                </a:solidFill>
              </a:rPr>
              <a:t>What is the Growing School Gardens Summit?</a:t>
            </a:r>
            <a:endParaRPr sz="2900" b="1">
              <a:solidFill>
                <a:schemeClr val="lt1"/>
              </a:solidFill>
            </a:endParaRPr>
          </a:p>
        </p:txBody>
      </p:sp>
      <p:sp>
        <p:nvSpPr>
          <p:cNvPr id="255" name="Google Shape;255;p55"/>
          <p:cNvSpPr txBox="1"/>
          <p:nvPr/>
        </p:nvSpPr>
        <p:spPr>
          <a:xfrm>
            <a:off x="4475850" y="1143950"/>
            <a:ext cx="4346400" cy="1302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200"/>
              </a:spcAft>
              <a:buNone/>
            </a:pPr>
            <a:r>
              <a:rPr lang="en" sz="2200" b="1">
                <a:solidFill>
                  <a:srgbClr val="197136"/>
                </a:solidFill>
                <a:highlight>
                  <a:srgbClr val="FFFFFF"/>
                </a:highlight>
              </a:rPr>
              <a:t>A gathering to inform, inspire and invigorate the school garden movement.</a:t>
            </a:r>
            <a:endParaRPr sz="2200" b="1">
              <a:solidFill>
                <a:srgbClr val="197136"/>
              </a:solidFill>
              <a:highlight>
                <a:srgbClr val="FFFFFF"/>
              </a:highlight>
            </a:endParaRPr>
          </a:p>
        </p:txBody>
      </p:sp>
      <p:pic>
        <p:nvPicPr>
          <p:cNvPr id="256" name="Google Shape;256;p55"/>
          <p:cNvPicPr preferRelativeResize="0"/>
          <p:nvPr/>
        </p:nvPicPr>
        <p:blipFill rotWithShape="1">
          <a:blip r:embed="rId3">
            <a:alphaModFix/>
          </a:blip>
          <a:srcRect l="7142" r="12517"/>
          <a:stretch/>
        </p:blipFill>
        <p:spPr>
          <a:xfrm>
            <a:off x="272050" y="1467520"/>
            <a:ext cx="4027326" cy="2825304"/>
          </a:xfrm>
          <a:prstGeom prst="rect">
            <a:avLst/>
          </a:prstGeom>
          <a:noFill/>
          <a:ln>
            <a:noFill/>
          </a:ln>
        </p:spPr>
      </p:pic>
      <p:pic>
        <p:nvPicPr>
          <p:cNvPr id="257" name="Google Shape;257;p55"/>
          <p:cNvPicPr preferRelativeResize="0"/>
          <p:nvPr/>
        </p:nvPicPr>
        <p:blipFill>
          <a:blip r:embed="rId4">
            <a:alphaModFix/>
          </a:blip>
          <a:stretch>
            <a:fillRect/>
          </a:stretch>
        </p:blipFill>
        <p:spPr>
          <a:xfrm>
            <a:off x="8207469" y="4692600"/>
            <a:ext cx="854406" cy="506425"/>
          </a:xfrm>
          <a:prstGeom prst="rect">
            <a:avLst/>
          </a:prstGeom>
          <a:noFill/>
          <a:ln>
            <a:noFill/>
          </a:ln>
        </p:spPr>
      </p:pic>
      <p:sp>
        <p:nvSpPr>
          <p:cNvPr id="258" name="Google Shape;258;p55"/>
          <p:cNvSpPr txBox="1">
            <a:spLocks noGrp="1"/>
          </p:cNvSpPr>
          <p:nvPr>
            <p:ph type="body" idx="1"/>
          </p:nvPr>
        </p:nvSpPr>
        <p:spPr>
          <a:xfrm>
            <a:off x="4673100" y="3499301"/>
            <a:ext cx="3951900" cy="10965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275"/>
              <a:buNone/>
            </a:pPr>
            <a:r>
              <a:rPr lang="en" sz="1900" b="1">
                <a:solidFill>
                  <a:srgbClr val="70C049"/>
                </a:solidFill>
              </a:rPr>
              <a:t>500+ </a:t>
            </a:r>
            <a:r>
              <a:rPr lang="en" sz="1900">
                <a:solidFill>
                  <a:srgbClr val="70C049"/>
                </a:solidFill>
              </a:rPr>
              <a:t>School Garden Educators </a:t>
            </a:r>
            <a:endParaRPr sz="1900">
              <a:solidFill>
                <a:srgbClr val="70C049"/>
              </a:solidFill>
            </a:endParaRPr>
          </a:p>
          <a:p>
            <a:pPr marL="0" lvl="0" indent="0" algn="ctr" rtl="0">
              <a:lnSpc>
                <a:spcPct val="115000"/>
              </a:lnSpc>
              <a:spcBef>
                <a:spcPts val="0"/>
              </a:spcBef>
              <a:spcAft>
                <a:spcPts val="0"/>
              </a:spcAft>
              <a:buSzPts val="275"/>
              <a:buNone/>
            </a:pPr>
            <a:endParaRPr sz="1000" b="1">
              <a:solidFill>
                <a:srgbClr val="70C049"/>
              </a:solidFill>
            </a:endParaRPr>
          </a:p>
          <a:p>
            <a:pPr marL="0" lvl="0" indent="0" algn="ctr" rtl="0">
              <a:lnSpc>
                <a:spcPct val="115000"/>
              </a:lnSpc>
              <a:spcBef>
                <a:spcPts val="0"/>
              </a:spcBef>
              <a:spcAft>
                <a:spcPts val="0"/>
              </a:spcAft>
              <a:buSzPts val="275"/>
              <a:buNone/>
            </a:pPr>
            <a:r>
              <a:rPr lang="en" sz="1900" b="1">
                <a:solidFill>
                  <a:srgbClr val="70C049"/>
                </a:solidFill>
              </a:rPr>
              <a:t>100+ </a:t>
            </a:r>
            <a:r>
              <a:rPr lang="en" sz="1900">
                <a:solidFill>
                  <a:srgbClr val="70C049"/>
                </a:solidFill>
              </a:rPr>
              <a:t>Education Sessions</a:t>
            </a:r>
            <a:endParaRPr sz="1900">
              <a:solidFill>
                <a:srgbClr val="70C049"/>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56"/>
          <p:cNvSpPr txBox="1"/>
          <p:nvPr/>
        </p:nvSpPr>
        <p:spPr>
          <a:xfrm>
            <a:off x="0" y="66025"/>
            <a:ext cx="91440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900" b="1">
                <a:solidFill>
                  <a:schemeClr val="lt1"/>
                </a:solidFill>
              </a:rPr>
              <a:t>Hosts and Partners</a:t>
            </a:r>
            <a:endParaRPr sz="2900" b="1">
              <a:solidFill>
                <a:schemeClr val="lt1"/>
              </a:solidFill>
            </a:endParaRPr>
          </a:p>
        </p:txBody>
      </p:sp>
      <p:pic>
        <p:nvPicPr>
          <p:cNvPr id="264" name="Google Shape;264;p56"/>
          <p:cNvPicPr preferRelativeResize="0"/>
          <p:nvPr/>
        </p:nvPicPr>
        <p:blipFill>
          <a:blip r:embed="rId3">
            <a:alphaModFix/>
          </a:blip>
          <a:stretch>
            <a:fillRect/>
          </a:stretch>
        </p:blipFill>
        <p:spPr>
          <a:xfrm>
            <a:off x="152400" y="1309625"/>
            <a:ext cx="8839204" cy="3465762"/>
          </a:xfrm>
          <a:prstGeom prst="rect">
            <a:avLst/>
          </a:prstGeom>
          <a:noFill/>
          <a:ln>
            <a:noFill/>
          </a:ln>
        </p:spPr>
      </p:pic>
      <p:sp>
        <p:nvSpPr>
          <p:cNvPr id="265" name="Google Shape;265;p56"/>
          <p:cNvSpPr/>
          <p:nvPr/>
        </p:nvSpPr>
        <p:spPr>
          <a:xfrm>
            <a:off x="290525" y="3702200"/>
            <a:ext cx="4486200" cy="400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57"/>
          <p:cNvSpPr txBox="1"/>
          <p:nvPr/>
        </p:nvSpPr>
        <p:spPr>
          <a:xfrm>
            <a:off x="0" y="89400"/>
            <a:ext cx="91440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900" b="1">
                <a:solidFill>
                  <a:schemeClr val="lt1"/>
                </a:solidFill>
              </a:rPr>
              <a:t>Dates, Location &amp; Pricing</a:t>
            </a:r>
            <a:endParaRPr sz="2200" b="1">
              <a:solidFill>
                <a:schemeClr val="lt1"/>
              </a:solidFill>
            </a:endParaRPr>
          </a:p>
        </p:txBody>
      </p:sp>
      <p:pic>
        <p:nvPicPr>
          <p:cNvPr id="271" name="Google Shape;271;p57"/>
          <p:cNvPicPr preferRelativeResize="0"/>
          <p:nvPr/>
        </p:nvPicPr>
        <p:blipFill rotWithShape="1">
          <a:blip r:embed="rId3">
            <a:alphaModFix/>
          </a:blip>
          <a:srcRect l="5011" t="4701" r="5173" b="28130"/>
          <a:stretch/>
        </p:blipFill>
        <p:spPr>
          <a:xfrm>
            <a:off x="281100" y="997618"/>
            <a:ext cx="4086001" cy="2303156"/>
          </a:xfrm>
          <a:prstGeom prst="rect">
            <a:avLst/>
          </a:prstGeom>
          <a:noFill/>
          <a:ln>
            <a:noFill/>
          </a:ln>
          <a:effectLst>
            <a:outerShdw blurRad="57150" dist="19050" dir="5400000" algn="bl" rotWithShape="0">
              <a:srgbClr val="000000">
                <a:alpha val="50000"/>
              </a:srgbClr>
            </a:outerShdw>
          </a:effectLst>
        </p:spPr>
      </p:pic>
      <p:pic>
        <p:nvPicPr>
          <p:cNvPr id="272" name="Google Shape;272;p57"/>
          <p:cNvPicPr preferRelativeResize="0"/>
          <p:nvPr/>
        </p:nvPicPr>
        <p:blipFill rotWithShape="1">
          <a:blip r:embed="rId4">
            <a:alphaModFix/>
          </a:blip>
          <a:srcRect b="8625"/>
          <a:stretch/>
        </p:blipFill>
        <p:spPr>
          <a:xfrm>
            <a:off x="4994700" y="2029000"/>
            <a:ext cx="3809951" cy="2623849"/>
          </a:xfrm>
          <a:prstGeom prst="rect">
            <a:avLst/>
          </a:prstGeom>
          <a:noFill/>
          <a:ln>
            <a:noFill/>
          </a:ln>
          <a:effectLst>
            <a:outerShdw blurRad="57150" dist="19050" dir="5400000" algn="bl" rotWithShape="0">
              <a:srgbClr val="000000">
                <a:alpha val="50000"/>
              </a:srgbClr>
            </a:outerShdw>
          </a:effectLst>
        </p:spPr>
      </p:pic>
      <p:sp>
        <p:nvSpPr>
          <p:cNvPr id="273" name="Google Shape;273;p57"/>
          <p:cNvSpPr txBox="1">
            <a:spLocks noGrp="1"/>
          </p:cNvSpPr>
          <p:nvPr>
            <p:ph type="body" idx="1"/>
          </p:nvPr>
        </p:nvSpPr>
        <p:spPr>
          <a:xfrm>
            <a:off x="281100" y="3367050"/>
            <a:ext cx="4239900" cy="14577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SzPts val="275"/>
              <a:buNone/>
            </a:pPr>
            <a:r>
              <a:rPr lang="en" sz="1725" b="1">
                <a:solidFill>
                  <a:srgbClr val="216F30"/>
                </a:solidFill>
              </a:rPr>
              <a:t>$450 Registration </a:t>
            </a:r>
            <a:r>
              <a:rPr lang="en" sz="1725">
                <a:solidFill>
                  <a:srgbClr val="216F30"/>
                </a:solidFill>
              </a:rPr>
              <a:t>(Education + Meals)</a:t>
            </a:r>
            <a:endParaRPr sz="1725">
              <a:solidFill>
                <a:srgbClr val="216F30"/>
              </a:solidFill>
            </a:endParaRPr>
          </a:p>
          <a:p>
            <a:pPr marL="0" lvl="0" indent="0" algn="l" rtl="0">
              <a:lnSpc>
                <a:spcPct val="100000"/>
              </a:lnSpc>
              <a:spcBef>
                <a:spcPts val="0"/>
              </a:spcBef>
              <a:spcAft>
                <a:spcPts val="0"/>
              </a:spcAft>
              <a:buSzPts val="275"/>
              <a:buNone/>
            </a:pPr>
            <a:r>
              <a:rPr lang="en" sz="1725" b="1">
                <a:solidFill>
                  <a:srgbClr val="216F30"/>
                </a:solidFill>
              </a:rPr>
              <a:t>$200 Room Cost per Night </a:t>
            </a:r>
            <a:endParaRPr sz="1725" b="1">
              <a:solidFill>
                <a:srgbClr val="216F30"/>
              </a:solidFill>
            </a:endParaRPr>
          </a:p>
          <a:p>
            <a:pPr marL="0" lvl="0" indent="0" algn="l" rtl="0">
              <a:lnSpc>
                <a:spcPct val="100000"/>
              </a:lnSpc>
              <a:spcBef>
                <a:spcPts val="0"/>
              </a:spcBef>
              <a:spcAft>
                <a:spcPts val="0"/>
              </a:spcAft>
              <a:buSzPts val="275"/>
              <a:buNone/>
            </a:pPr>
            <a:r>
              <a:rPr lang="en" sz="1725">
                <a:solidFill>
                  <a:srgbClr val="216F30"/>
                </a:solidFill>
              </a:rPr>
              <a:t>(Singles or Doubles Available)</a:t>
            </a:r>
            <a:endParaRPr sz="1725">
              <a:solidFill>
                <a:srgbClr val="216F30"/>
              </a:solidFill>
            </a:endParaRPr>
          </a:p>
          <a:p>
            <a:pPr marL="0" lvl="0" indent="0" algn="l" rtl="0">
              <a:lnSpc>
                <a:spcPct val="80000"/>
              </a:lnSpc>
              <a:spcBef>
                <a:spcPts val="0"/>
              </a:spcBef>
              <a:spcAft>
                <a:spcPts val="0"/>
              </a:spcAft>
              <a:buSzPts val="275"/>
              <a:buNone/>
            </a:pPr>
            <a:endParaRPr sz="825" b="1">
              <a:solidFill>
                <a:srgbClr val="EE4D0F"/>
              </a:solidFill>
            </a:endParaRPr>
          </a:p>
        </p:txBody>
      </p:sp>
      <p:pic>
        <p:nvPicPr>
          <p:cNvPr id="274" name="Google Shape;274;p57"/>
          <p:cNvPicPr preferRelativeResize="0"/>
          <p:nvPr/>
        </p:nvPicPr>
        <p:blipFill>
          <a:blip r:embed="rId5">
            <a:alphaModFix/>
          </a:blip>
          <a:stretch>
            <a:fillRect/>
          </a:stretch>
        </p:blipFill>
        <p:spPr>
          <a:xfrm rot="-320309">
            <a:off x="8006455" y="1272980"/>
            <a:ext cx="882315" cy="882337"/>
          </a:xfrm>
          <a:prstGeom prst="rect">
            <a:avLst/>
          </a:prstGeom>
          <a:noFill/>
          <a:ln>
            <a:noFill/>
          </a:ln>
        </p:spPr>
      </p:pic>
      <p:sp>
        <p:nvSpPr>
          <p:cNvPr id="275" name="Google Shape;275;p57"/>
          <p:cNvSpPr txBox="1">
            <a:spLocks noGrp="1"/>
          </p:cNvSpPr>
          <p:nvPr>
            <p:ph type="body" idx="2"/>
          </p:nvPr>
        </p:nvSpPr>
        <p:spPr>
          <a:xfrm>
            <a:off x="4852750" y="997625"/>
            <a:ext cx="3951900" cy="780000"/>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Clr>
                <a:schemeClr val="dk1"/>
              </a:buClr>
              <a:buSzPts val="275"/>
              <a:buFont typeface="Arial"/>
              <a:buNone/>
            </a:pPr>
            <a:r>
              <a:rPr lang="en" sz="1725" b="1">
                <a:solidFill>
                  <a:srgbClr val="70C049"/>
                </a:solidFill>
              </a:rPr>
              <a:t>March 15-18, 2024   </a:t>
            </a:r>
            <a:endParaRPr sz="1725" b="1">
              <a:solidFill>
                <a:srgbClr val="70C049"/>
              </a:solidFill>
            </a:endParaRPr>
          </a:p>
          <a:p>
            <a:pPr marL="0" lvl="0" indent="0" algn="l" rtl="0">
              <a:lnSpc>
                <a:spcPct val="80000"/>
              </a:lnSpc>
              <a:spcBef>
                <a:spcPts val="0"/>
              </a:spcBef>
              <a:spcAft>
                <a:spcPts val="0"/>
              </a:spcAft>
              <a:buSzPts val="275"/>
              <a:buNone/>
            </a:pPr>
            <a:r>
              <a:rPr lang="en" sz="1725" b="1">
                <a:solidFill>
                  <a:srgbClr val="70C049"/>
                </a:solidFill>
              </a:rPr>
              <a:t>Hilton La Jolla Torrey Pines - </a:t>
            </a:r>
            <a:endParaRPr sz="1725" b="1">
              <a:solidFill>
                <a:srgbClr val="70C049"/>
              </a:solidFill>
            </a:endParaRPr>
          </a:p>
          <a:p>
            <a:pPr marL="0" lvl="0" indent="0" algn="l" rtl="0">
              <a:lnSpc>
                <a:spcPct val="80000"/>
              </a:lnSpc>
              <a:spcBef>
                <a:spcPts val="0"/>
              </a:spcBef>
              <a:spcAft>
                <a:spcPts val="0"/>
              </a:spcAft>
              <a:buSzPts val="275"/>
              <a:buNone/>
            </a:pPr>
            <a:r>
              <a:rPr lang="en" sz="1725" b="1">
                <a:solidFill>
                  <a:srgbClr val="70C049"/>
                </a:solidFill>
              </a:rPr>
              <a:t>San Diego, CA</a:t>
            </a:r>
            <a:endParaRPr sz="825" b="1">
              <a:solidFill>
                <a:srgbClr val="EE4D0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58"/>
          <p:cNvSpPr txBox="1">
            <a:spLocks noGrp="1"/>
          </p:cNvSpPr>
          <p:nvPr>
            <p:ph type="sldNum" idx="12"/>
          </p:nvPr>
        </p:nvSpPr>
        <p:spPr>
          <a:xfrm>
            <a:off x="7086600" y="4869659"/>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5</a:t>
            </a:fld>
            <a:endParaRPr/>
          </a:p>
        </p:txBody>
      </p:sp>
      <p:sp>
        <p:nvSpPr>
          <p:cNvPr id="281" name="Google Shape;281;p58"/>
          <p:cNvSpPr txBox="1"/>
          <p:nvPr/>
        </p:nvSpPr>
        <p:spPr>
          <a:xfrm>
            <a:off x="0" y="108400"/>
            <a:ext cx="72267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900" b="1">
                <a:solidFill>
                  <a:schemeClr val="lt1"/>
                </a:solidFill>
              </a:rPr>
              <a:t>Field Trips + Short Courses</a:t>
            </a:r>
            <a:endParaRPr sz="2900" b="1">
              <a:solidFill>
                <a:schemeClr val="lt1"/>
              </a:solidFill>
            </a:endParaRPr>
          </a:p>
        </p:txBody>
      </p:sp>
      <p:pic>
        <p:nvPicPr>
          <p:cNvPr id="282" name="Google Shape;282;p58"/>
          <p:cNvPicPr preferRelativeResize="0"/>
          <p:nvPr/>
        </p:nvPicPr>
        <p:blipFill rotWithShape="1">
          <a:blip r:embed="rId3">
            <a:alphaModFix/>
          </a:blip>
          <a:srcRect t="28633" b="-6104"/>
          <a:stretch/>
        </p:blipFill>
        <p:spPr>
          <a:xfrm>
            <a:off x="353450" y="3237126"/>
            <a:ext cx="3915252" cy="1906374"/>
          </a:xfrm>
          <a:prstGeom prst="rect">
            <a:avLst/>
          </a:prstGeom>
          <a:noFill/>
          <a:ln>
            <a:noFill/>
          </a:ln>
          <a:effectLst>
            <a:outerShdw blurRad="57150" dist="19050" dir="5400000" algn="bl" rotWithShape="0">
              <a:schemeClr val="lt1">
                <a:alpha val="50000"/>
              </a:schemeClr>
            </a:outerShdw>
          </a:effectLst>
        </p:spPr>
      </p:pic>
      <p:pic>
        <p:nvPicPr>
          <p:cNvPr id="283" name="Google Shape;283;p58"/>
          <p:cNvPicPr preferRelativeResize="0"/>
          <p:nvPr/>
        </p:nvPicPr>
        <p:blipFill rotWithShape="1">
          <a:blip r:embed="rId4">
            <a:alphaModFix/>
          </a:blip>
          <a:srcRect t="6156"/>
          <a:stretch/>
        </p:blipFill>
        <p:spPr>
          <a:xfrm>
            <a:off x="353450" y="1024488"/>
            <a:ext cx="3915249" cy="2066751"/>
          </a:xfrm>
          <a:prstGeom prst="rect">
            <a:avLst/>
          </a:prstGeom>
          <a:noFill/>
          <a:ln>
            <a:noFill/>
          </a:ln>
          <a:effectLst>
            <a:outerShdw blurRad="57150" dist="19050" dir="5400000" algn="bl" rotWithShape="0">
              <a:srgbClr val="000000">
                <a:alpha val="50000"/>
              </a:srgbClr>
            </a:outerShdw>
          </a:effectLst>
        </p:spPr>
      </p:pic>
      <p:sp>
        <p:nvSpPr>
          <p:cNvPr id="284" name="Google Shape;284;p58"/>
          <p:cNvSpPr txBox="1">
            <a:spLocks noGrp="1"/>
          </p:cNvSpPr>
          <p:nvPr>
            <p:ph type="body" idx="1"/>
          </p:nvPr>
        </p:nvSpPr>
        <p:spPr>
          <a:xfrm>
            <a:off x="4688900" y="1411500"/>
            <a:ext cx="4059900" cy="3036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75"/>
              <a:buNone/>
            </a:pPr>
            <a:r>
              <a:rPr lang="en" sz="2125" b="1">
                <a:solidFill>
                  <a:srgbClr val="EE4D0F"/>
                </a:solidFill>
              </a:rPr>
              <a:t>Field Trips at Six School Sites</a:t>
            </a:r>
            <a:endParaRPr sz="2125" b="1">
              <a:solidFill>
                <a:srgbClr val="EE4D0F"/>
              </a:solidFill>
            </a:endParaRPr>
          </a:p>
          <a:p>
            <a:pPr marL="0" lvl="0" indent="0" algn="l" rtl="0">
              <a:lnSpc>
                <a:spcPct val="115000"/>
              </a:lnSpc>
              <a:spcBef>
                <a:spcPts val="0"/>
              </a:spcBef>
              <a:spcAft>
                <a:spcPts val="0"/>
              </a:spcAft>
              <a:buSzPts val="275"/>
              <a:buNone/>
            </a:pPr>
            <a:r>
              <a:rPr lang="en" sz="2125">
                <a:solidFill>
                  <a:srgbClr val="70C049"/>
                </a:solidFill>
              </a:rPr>
              <a:t>300 Field Trip Spaces</a:t>
            </a:r>
            <a:endParaRPr sz="2125">
              <a:solidFill>
                <a:srgbClr val="70C049"/>
              </a:solidFill>
            </a:endParaRPr>
          </a:p>
          <a:p>
            <a:pPr marL="0" lvl="0" indent="0" algn="l" rtl="0">
              <a:lnSpc>
                <a:spcPct val="115000"/>
              </a:lnSpc>
              <a:spcBef>
                <a:spcPts val="0"/>
              </a:spcBef>
              <a:spcAft>
                <a:spcPts val="0"/>
              </a:spcAft>
              <a:buClr>
                <a:schemeClr val="dk1"/>
              </a:buClr>
              <a:buSzPts val="275"/>
              <a:buFont typeface="Arial"/>
              <a:buNone/>
            </a:pPr>
            <a:r>
              <a:rPr lang="en" sz="1725" b="1">
                <a:solidFill>
                  <a:srgbClr val="216F30"/>
                </a:solidFill>
              </a:rPr>
              <a:t>Learn from top school gardening programs in Southern California</a:t>
            </a:r>
            <a:endParaRPr sz="2125" b="1">
              <a:solidFill>
                <a:srgbClr val="70C049"/>
              </a:solidFill>
            </a:endParaRPr>
          </a:p>
          <a:p>
            <a:pPr marL="0" lvl="0" indent="0" algn="l" rtl="0">
              <a:lnSpc>
                <a:spcPct val="100000"/>
              </a:lnSpc>
              <a:spcBef>
                <a:spcPts val="0"/>
              </a:spcBef>
              <a:spcAft>
                <a:spcPts val="0"/>
              </a:spcAft>
              <a:buSzPts val="275"/>
              <a:buNone/>
            </a:pPr>
            <a:endParaRPr sz="1225" b="1">
              <a:solidFill>
                <a:srgbClr val="70C049"/>
              </a:solidFill>
            </a:endParaRPr>
          </a:p>
          <a:p>
            <a:pPr marL="0" lvl="0" indent="0" algn="l" rtl="0">
              <a:lnSpc>
                <a:spcPct val="100000"/>
              </a:lnSpc>
              <a:spcBef>
                <a:spcPts val="0"/>
              </a:spcBef>
              <a:spcAft>
                <a:spcPts val="0"/>
              </a:spcAft>
              <a:buSzPts val="275"/>
              <a:buNone/>
            </a:pPr>
            <a:endParaRPr sz="2125" b="1">
              <a:solidFill>
                <a:srgbClr val="70C049"/>
              </a:solidFill>
            </a:endParaRPr>
          </a:p>
          <a:p>
            <a:pPr marL="0" lvl="0" indent="0" algn="l" rtl="0">
              <a:lnSpc>
                <a:spcPct val="115000"/>
              </a:lnSpc>
              <a:spcBef>
                <a:spcPts val="0"/>
              </a:spcBef>
              <a:spcAft>
                <a:spcPts val="0"/>
              </a:spcAft>
              <a:buSzPts val="275"/>
              <a:buNone/>
            </a:pPr>
            <a:r>
              <a:rPr lang="en" sz="2125" b="1">
                <a:solidFill>
                  <a:srgbClr val="EE4D0F"/>
                </a:solidFill>
              </a:rPr>
              <a:t>Eight Short Courses On-Site</a:t>
            </a:r>
            <a:endParaRPr sz="2125" b="1">
              <a:solidFill>
                <a:srgbClr val="EE4D0F"/>
              </a:solidFill>
            </a:endParaRPr>
          </a:p>
          <a:p>
            <a:pPr marL="0" lvl="0" indent="0" algn="l" rtl="0">
              <a:lnSpc>
                <a:spcPct val="115000"/>
              </a:lnSpc>
              <a:spcBef>
                <a:spcPts val="0"/>
              </a:spcBef>
              <a:spcAft>
                <a:spcPts val="0"/>
              </a:spcAft>
              <a:buSzPts val="275"/>
              <a:buNone/>
            </a:pPr>
            <a:r>
              <a:rPr lang="en" sz="2125">
                <a:solidFill>
                  <a:srgbClr val="70C049"/>
                </a:solidFill>
              </a:rPr>
              <a:t>200 Spaces</a:t>
            </a:r>
            <a:endParaRPr sz="2125">
              <a:solidFill>
                <a:srgbClr val="70C049"/>
              </a:solidFill>
            </a:endParaRPr>
          </a:p>
          <a:p>
            <a:pPr marL="0" lvl="0" indent="0" algn="l" rtl="0">
              <a:lnSpc>
                <a:spcPct val="115000"/>
              </a:lnSpc>
              <a:spcBef>
                <a:spcPts val="0"/>
              </a:spcBef>
              <a:spcAft>
                <a:spcPts val="0"/>
              </a:spcAft>
              <a:buClr>
                <a:schemeClr val="dk1"/>
              </a:buClr>
              <a:buSzPts val="275"/>
              <a:buFont typeface="Arial"/>
              <a:buNone/>
            </a:pPr>
            <a:r>
              <a:rPr lang="en" sz="1725" b="1">
                <a:solidFill>
                  <a:srgbClr val="216F30"/>
                </a:solidFill>
              </a:rPr>
              <a:t>Deep-dive into topics, presented by subject matter experts</a:t>
            </a:r>
            <a:endParaRPr sz="2125" b="1">
              <a:solidFill>
                <a:srgbClr val="70C049"/>
              </a:solidFill>
            </a:endParaRPr>
          </a:p>
          <a:p>
            <a:pPr marL="0" lvl="0" indent="0" algn="l" rtl="0">
              <a:lnSpc>
                <a:spcPct val="100000"/>
              </a:lnSpc>
              <a:spcBef>
                <a:spcPts val="0"/>
              </a:spcBef>
              <a:spcAft>
                <a:spcPts val="0"/>
              </a:spcAft>
              <a:buSzPts val="275"/>
              <a:buNone/>
            </a:pPr>
            <a:endParaRPr sz="2125" b="1">
              <a:solidFill>
                <a:srgbClr val="70C049"/>
              </a:solidFill>
            </a:endParaRPr>
          </a:p>
          <a:p>
            <a:pPr marL="0" lvl="0" indent="0" algn="l" rtl="0">
              <a:lnSpc>
                <a:spcPct val="100000"/>
              </a:lnSpc>
              <a:spcBef>
                <a:spcPts val="0"/>
              </a:spcBef>
              <a:spcAft>
                <a:spcPts val="0"/>
              </a:spcAft>
              <a:buSzPts val="275"/>
              <a:buNone/>
            </a:pPr>
            <a:endParaRPr sz="2125" b="1">
              <a:solidFill>
                <a:srgbClr val="70C049"/>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59"/>
          <p:cNvPicPr preferRelativeResize="0"/>
          <p:nvPr/>
        </p:nvPicPr>
        <p:blipFill rotWithShape="1">
          <a:blip r:embed="rId3">
            <a:alphaModFix/>
          </a:blip>
          <a:srcRect l="12278" t="19762" r="16542" b="11067"/>
          <a:stretch/>
        </p:blipFill>
        <p:spPr>
          <a:xfrm flipH="1">
            <a:off x="4744499" y="934093"/>
            <a:ext cx="3255976" cy="2110057"/>
          </a:xfrm>
          <a:prstGeom prst="rect">
            <a:avLst/>
          </a:prstGeom>
          <a:noFill/>
          <a:ln>
            <a:noFill/>
          </a:ln>
          <a:effectLst>
            <a:outerShdw blurRad="57150" dist="19050" dir="5400000" algn="bl" rotWithShape="0">
              <a:schemeClr val="lt1">
                <a:alpha val="50000"/>
              </a:schemeClr>
            </a:outerShdw>
          </a:effectLst>
        </p:spPr>
      </p:pic>
      <p:sp>
        <p:nvSpPr>
          <p:cNvPr id="290" name="Google Shape;290;p59"/>
          <p:cNvSpPr txBox="1">
            <a:spLocks noGrp="1"/>
          </p:cNvSpPr>
          <p:nvPr>
            <p:ph type="sldNum" idx="12"/>
          </p:nvPr>
        </p:nvSpPr>
        <p:spPr>
          <a:xfrm>
            <a:off x="7086600" y="4869659"/>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291" name="Google Shape;291;p59"/>
          <p:cNvSpPr txBox="1"/>
          <p:nvPr/>
        </p:nvSpPr>
        <p:spPr>
          <a:xfrm>
            <a:off x="0" y="94025"/>
            <a:ext cx="91440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900" b="1">
                <a:solidFill>
                  <a:schemeClr val="lt1"/>
                </a:solidFill>
              </a:rPr>
              <a:t>Main Stage Presenters &amp; Keynote</a:t>
            </a:r>
            <a:endParaRPr sz="2900" b="1">
              <a:solidFill>
                <a:schemeClr val="lt1"/>
              </a:solidFill>
            </a:endParaRPr>
          </a:p>
        </p:txBody>
      </p:sp>
      <p:pic>
        <p:nvPicPr>
          <p:cNvPr id="292" name="Google Shape;292;p59"/>
          <p:cNvPicPr preferRelativeResize="0"/>
          <p:nvPr/>
        </p:nvPicPr>
        <p:blipFill rotWithShape="1">
          <a:blip r:embed="rId4">
            <a:alphaModFix/>
          </a:blip>
          <a:srcRect t="16387"/>
          <a:stretch/>
        </p:blipFill>
        <p:spPr>
          <a:xfrm>
            <a:off x="4514600" y="3114104"/>
            <a:ext cx="3485872" cy="1943695"/>
          </a:xfrm>
          <a:prstGeom prst="rect">
            <a:avLst/>
          </a:prstGeom>
          <a:noFill/>
          <a:ln>
            <a:noFill/>
          </a:ln>
          <a:effectLst>
            <a:outerShdw blurRad="57150" dist="19050" dir="5400000" algn="bl" rotWithShape="0">
              <a:schemeClr val="lt1">
                <a:alpha val="50000"/>
              </a:schemeClr>
            </a:outerShdw>
          </a:effectLst>
        </p:spPr>
      </p:pic>
      <p:pic>
        <p:nvPicPr>
          <p:cNvPr id="293" name="Google Shape;293;p59"/>
          <p:cNvPicPr preferRelativeResize="0"/>
          <p:nvPr/>
        </p:nvPicPr>
        <p:blipFill rotWithShape="1">
          <a:blip r:embed="rId5">
            <a:alphaModFix/>
          </a:blip>
          <a:srcRect t="20458"/>
          <a:stretch/>
        </p:blipFill>
        <p:spPr>
          <a:xfrm>
            <a:off x="1143525" y="934100"/>
            <a:ext cx="3485875" cy="2079583"/>
          </a:xfrm>
          <a:prstGeom prst="rect">
            <a:avLst/>
          </a:prstGeom>
          <a:noFill/>
          <a:ln>
            <a:noFill/>
          </a:ln>
        </p:spPr>
      </p:pic>
      <p:pic>
        <p:nvPicPr>
          <p:cNvPr id="294" name="Google Shape;294;p59"/>
          <p:cNvPicPr preferRelativeResize="0"/>
          <p:nvPr/>
        </p:nvPicPr>
        <p:blipFill rotWithShape="1">
          <a:blip r:embed="rId6">
            <a:alphaModFix/>
          </a:blip>
          <a:srcRect l="13957" t="23289" r="27470" b="24280"/>
          <a:stretch/>
        </p:blipFill>
        <p:spPr>
          <a:xfrm>
            <a:off x="1143525" y="3114100"/>
            <a:ext cx="3255984" cy="1943701"/>
          </a:xfrm>
          <a:prstGeom prst="rect">
            <a:avLst/>
          </a:prstGeom>
          <a:noFill/>
          <a:ln>
            <a:noFill/>
          </a:ln>
          <a:effectLst>
            <a:outerShdw blurRad="57150" dist="19050" dir="5400000" algn="bl" rotWithShape="0">
              <a:schemeClr val="lt1">
                <a:alpha val="50000"/>
              </a:scheme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60"/>
          <p:cNvSpPr txBox="1">
            <a:spLocks noGrp="1"/>
          </p:cNvSpPr>
          <p:nvPr>
            <p:ph type="sldNum" idx="12"/>
          </p:nvPr>
        </p:nvSpPr>
        <p:spPr>
          <a:xfrm>
            <a:off x="7086600" y="4869659"/>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7</a:t>
            </a:fld>
            <a:endParaRPr/>
          </a:p>
        </p:txBody>
      </p:sp>
      <p:sp>
        <p:nvSpPr>
          <p:cNvPr id="301" name="Google Shape;301;p60"/>
          <p:cNvSpPr txBox="1"/>
          <p:nvPr/>
        </p:nvSpPr>
        <p:spPr>
          <a:xfrm>
            <a:off x="0" y="94025"/>
            <a:ext cx="91440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900" b="1">
                <a:solidFill>
                  <a:schemeClr val="lt1"/>
                </a:solidFill>
              </a:rPr>
              <a:t>Workshops, Demos &amp; More!</a:t>
            </a:r>
            <a:endParaRPr sz="2900" b="1">
              <a:solidFill>
                <a:schemeClr val="lt1"/>
              </a:solidFill>
            </a:endParaRPr>
          </a:p>
        </p:txBody>
      </p:sp>
      <p:pic>
        <p:nvPicPr>
          <p:cNvPr id="302" name="Google Shape;302;p60"/>
          <p:cNvPicPr preferRelativeResize="0"/>
          <p:nvPr/>
        </p:nvPicPr>
        <p:blipFill rotWithShape="1">
          <a:blip r:embed="rId3">
            <a:alphaModFix/>
          </a:blip>
          <a:srcRect l="6864" b="9608"/>
          <a:stretch/>
        </p:blipFill>
        <p:spPr>
          <a:xfrm>
            <a:off x="5069900" y="1186525"/>
            <a:ext cx="3649300" cy="2361975"/>
          </a:xfrm>
          <a:prstGeom prst="rect">
            <a:avLst/>
          </a:prstGeom>
          <a:noFill/>
          <a:ln>
            <a:noFill/>
          </a:ln>
          <a:effectLst>
            <a:outerShdw blurRad="57150" dist="19050" dir="5400000" algn="bl" rotWithShape="0">
              <a:schemeClr val="lt1">
                <a:alpha val="50000"/>
              </a:schemeClr>
            </a:outerShdw>
          </a:effectLst>
        </p:spPr>
      </p:pic>
      <p:pic>
        <p:nvPicPr>
          <p:cNvPr id="303" name="Google Shape;303;p60"/>
          <p:cNvPicPr preferRelativeResize="0"/>
          <p:nvPr/>
        </p:nvPicPr>
        <p:blipFill rotWithShape="1">
          <a:blip r:embed="rId4">
            <a:alphaModFix/>
          </a:blip>
          <a:srcRect t="4251" r="1960"/>
          <a:stretch/>
        </p:blipFill>
        <p:spPr>
          <a:xfrm>
            <a:off x="450250" y="2507675"/>
            <a:ext cx="5372124" cy="2361975"/>
          </a:xfrm>
          <a:prstGeom prst="rect">
            <a:avLst/>
          </a:prstGeom>
          <a:noFill/>
          <a:ln>
            <a:noFill/>
          </a:ln>
          <a:effectLst>
            <a:outerShdw blurRad="57150" dist="19050" dir="5400000" algn="bl" rotWithShape="0">
              <a:schemeClr val="lt1">
                <a:alpha val="50000"/>
              </a:schemeClr>
            </a:outerShdw>
          </a:effectLst>
        </p:spPr>
      </p:pic>
      <p:sp>
        <p:nvSpPr>
          <p:cNvPr id="304" name="Google Shape;304;p60"/>
          <p:cNvSpPr txBox="1">
            <a:spLocks noGrp="1"/>
          </p:cNvSpPr>
          <p:nvPr>
            <p:ph type="body" idx="1"/>
          </p:nvPr>
        </p:nvSpPr>
        <p:spPr>
          <a:xfrm>
            <a:off x="450250" y="1110325"/>
            <a:ext cx="4476300" cy="1360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75"/>
              <a:buNone/>
            </a:pPr>
            <a:r>
              <a:rPr lang="en" sz="2125" b="1">
                <a:solidFill>
                  <a:srgbClr val="70C049"/>
                </a:solidFill>
              </a:rPr>
              <a:t>Indoor &amp; Outdoor Presentations</a:t>
            </a:r>
            <a:endParaRPr sz="2125" b="1">
              <a:solidFill>
                <a:srgbClr val="70C049"/>
              </a:solidFill>
            </a:endParaRPr>
          </a:p>
          <a:p>
            <a:pPr marL="0" lvl="0" indent="0" algn="l" rtl="0">
              <a:lnSpc>
                <a:spcPct val="100000"/>
              </a:lnSpc>
              <a:spcBef>
                <a:spcPts val="0"/>
              </a:spcBef>
              <a:spcAft>
                <a:spcPts val="0"/>
              </a:spcAft>
              <a:buSzPts val="275"/>
              <a:buNone/>
            </a:pPr>
            <a:endParaRPr sz="725" b="1">
              <a:solidFill>
                <a:srgbClr val="70C049"/>
              </a:solidFill>
            </a:endParaRPr>
          </a:p>
          <a:p>
            <a:pPr marL="0" lvl="0" indent="0" algn="l" rtl="0">
              <a:lnSpc>
                <a:spcPct val="100000"/>
              </a:lnSpc>
              <a:spcBef>
                <a:spcPts val="0"/>
              </a:spcBef>
              <a:spcAft>
                <a:spcPts val="0"/>
              </a:spcAft>
              <a:buSzPts val="275"/>
              <a:buNone/>
            </a:pPr>
            <a:r>
              <a:rPr lang="en" sz="2125" b="1">
                <a:solidFill>
                  <a:srgbClr val="70C049"/>
                </a:solidFill>
              </a:rPr>
              <a:t>Over 100 Sessions to Choose from!</a:t>
            </a:r>
            <a:endParaRPr sz="2125" b="1">
              <a:solidFill>
                <a:srgbClr val="70C049"/>
              </a:solidFill>
            </a:endParaRPr>
          </a:p>
          <a:p>
            <a:pPr marL="0" lvl="0" indent="0" algn="l" rtl="0">
              <a:lnSpc>
                <a:spcPct val="100000"/>
              </a:lnSpc>
              <a:spcBef>
                <a:spcPts val="0"/>
              </a:spcBef>
              <a:spcAft>
                <a:spcPts val="0"/>
              </a:spcAft>
              <a:buSzPts val="275"/>
              <a:buNone/>
            </a:pPr>
            <a:endParaRPr sz="2125" b="1">
              <a:solidFill>
                <a:srgbClr val="70C049"/>
              </a:solidFill>
            </a:endParaRPr>
          </a:p>
        </p:txBody>
      </p:sp>
      <p:sp>
        <p:nvSpPr>
          <p:cNvPr id="305" name="Google Shape;305;p60"/>
          <p:cNvSpPr txBox="1">
            <a:spLocks noGrp="1"/>
          </p:cNvSpPr>
          <p:nvPr>
            <p:ph type="body" idx="2"/>
          </p:nvPr>
        </p:nvSpPr>
        <p:spPr>
          <a:xfrm>
            <a:off x="5934300" y="3648625"/>
            <a:ext cx="3057300" cy="1436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75"/>
              <a:buNone/>
            </a:pPr>
            <a:r>
              <a:rPr lang="en" sz="1725" b="1" dirty="0">
                <a:solidFill>
                  <a:srgbClr val="216F30"/>
                </a:solidFill>
              </a:rPr>
              <a:t>Preview the agenda at: </a:t>
            </a:r>
            <a:r>
              <a:rPr lang="en" sz="1625" b="1" u="sng" dirty="0">
                <a:solidFill>
                  <a:schemeClr val="hlink"/>
                </a:solidFill>
                <a:hlinkClick r:id="rId5"/>
              </a:rPr>
              <a:t>https://schoolgardensummit.org/summit-agenda-2024</a:t>
            </a:r>
            <a:r>
              <a:rPr lang="en" sz="2125" b="1" u="sng" dirty="0">
                <a:solidFill>
                  <a:schemeClr val="hlink"/>
                </a:solidFill>
                <a:hlinkClick r:id="rId5"/>
              </a:rPr>
              <a:t>/</a:t>
            </a:r>
            <a:r>
              <a:rPr lang="en" sz="2125" b="1" dirty="0">
                <a:solidFill>
                  <a:srgbClr val="70C049"/>
                </a:solidFill>
              </a:rPr>
              <a:t> </a:t>
            </a:r>
            <a:endParaRPr sz="2125" b="1" dirty="0">
              <a:solidFill>
                <a:srgbClr val="70C049"/>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61"/>
          <p:cNvSpPr txBox="1">
            <a:spLocks noGrp="1"/>
          </p:cNvSpPr>
          <p:nvPr>
            <p:ph type="sldNum" idx="12"/>
          </p:nvPr>
        </p:nvSpPr>
        <p:spPr>
          <a:xfrm>
            <a:off x="7086600" y="4869659"/>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8</a:t>
            </a:fld>
            <a:endParaRPr/>
          </a:p>
        </p:txBody>
      </p:sp>
      <p:sp>
        <p:nvSpPr>
          <p:cNvPr id="311" name="Google Shape;311;p61"/>
          <p:cNvSpPr txBox="1">
            <a:spLocks noGrp="1"/>
          </p:cNvSpPr>
          <p:nvPr>
            <p:ph type="subTitle" idx="1"/>
          </p:nvPr>
        </p:nvSpPr>
        <p:spPr>
          <a:xfrm>
            <a:off x="1" y="2633737"/>
            <a:ext cx="9144000" cy="12417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Clr>
                <a:schemeClr val="lt1"/>
              </a:buClr>
              <a:buSzPts val="1800"/>
              <a:buNone/>
            </a:pPr>
            <a:endParaRPr/>
          </a:p>
        </p:txBody>
      </p:sp>
      <p:sp>
        <p:nvSpPr>
          <p:cNvPr id="312" name="Google Shape;312;p61"/>
          <p:cNvSpPr txBox="1"/>
          <p:nvPr/>
        </p:nvSpPr>
        <p:spPr>
          <a:xfrm>
            <a:off x="0" y="65225"/>
            <a:ext cx="91440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900" b="1">
                <a:solidFill>
                  <a:schemeClr val="lt1"/>
                </a:solidFill>
              </a:rPr>
              <a:t>Networking &amp; Having Fun</a:t>
            </a:r>
            <a:endParaRPr sz="2900" b="1">
              <a:solidFill>
                <a:schemeClr val="lt1"/>
              </a:solidFill>
            </a:endParaRPr>
          </a:p>
        </p:txBody>
      </p:sp>
      <p:pic>
        <p:nvPicPr>
          <p:cNvPr id="313" name="Google Shape;313;p61"/>
          <p:cNvPicPr preferRelativeResize="0"/>
          <p:nvPr/>
        </p:nvPicPr>
        <p:blipFill rotWithShape="1">
          <a:blip r:embed="rId3">
            <a:alphaModFix/>
          </a:blip>
          <a:srcRect l="14221"/>
          <a:stretch/>
        </p:blipFill>
        <p:spPr>
          <a:xfrm>
            <a:off x="4080825" y="2469700"/>
            <a:ext cx="4857748" cy="2549450"/>
          </a:xfrm>
          <a:prstGeom prst="rect">
            <a:avLst/>
          </a:prstGeom>
          <a:noFill/>
          <a:ln>
            <a:noFill/>
          </a:ln>
          <a:effectLst>
            <a:outerShdw blurRad="57150" dist="19050" dir="5400000" algn="bl" rotWithShape="0">
              <a:schemeClr val="lt1">
                <a:alpha val="50000"/>
              </a:schemeClr>
            </a:outerShdw>
          </a:effectLst>
        </p:spPr>
      </p:pic>
      <p:pic>
        <p:nvPicPr>
          <p:cNvPr id="314" name="Google Shape;314;p61"/>
          <p:cNvPicPr preferRelativeResize="0"/>
          <p:nvPr/>
        </p:nvPicPr>
        <p:blipFill rotWithShape="1">
          <a:blip r:embed="rId4">
            <a:alphaModFix/>
          </a:blip>
          <a:srcRect t="25423"/>
          <a:stretch/>
        </p:blipFill>
        <p:spPr>
          <a:xfrm>
            <a:off x="180975" y="1073925"/>
            <a:ext cx="4722243" cy="2345432"/>
          </a:xfrm>
          <a:prstGeom prst="rect">
            <a:avLst/>
          </a:prstGeom>
          <a:noFill/>
          <a:ln>
            <a:noFill/>
          </a:ln>
          <a:effectLst>
            <a:outerShdw blurRad="57150" dist="19050" dir="5400000" algn="bl" rotWithShape="0">
              <a:schemeClr val="lt1">
                <a:alpha val="50000"/>
              </a:schemeClr>
            </a:outerShdw>
          </a:effectLst>
        </p:spPr>
      </p:pic>
      <p:pic>
        <p:nvPicPr>
          <p:cNvPr id="315" name="Google Shape;315;p61"/>
          <p:cNvPicPr preferRelativeResize="0"/>
          <p:nvPr/>
        </p:nvPicPr>
        <p:blipFill>
          <a:blip r:embed="rId5">
            <a:alphaModFix/>
          </a:blip>
          <a:stretch>
            <a:fillRect/>
          </a:stretch>
        </p:blipFill>
        <p:spPr>
          <a:xfrm rot="422505">
            <a:off x="5549849" y="988160"/>
            <a:ext cx="2690585" cy="2017930"/>
          </a:xfrm>
          <a:prstGeom prst="rect">
            <a:avLst/>
          </a:prstGeom>
          <a:noFill/>
          <a:ln>
            <a:noFill/>
          </a:ln>
          <a:effectLst>
            <a:outerShdw blurRad="57150" dist="19050" dir="5400000" algn="bl" rotWithShape="0">
              <a:schemeClr val="lt1">
                <a:alpha val="50000"/>
              </a:schemeClr>
            </a:outerShdw>
          </a:effectLst>
        </p:spPr>
      </p:pic>
      <p:pic>
        <p:nvPicPr>
          <p:cNvPr id="316" name="Google Shape;316;p61"/>
          <p:cNvPicPr preferRelativeResize="0"/>
          <p:nvPr/>
        </p:nvPicPr>
        <p:blipFill rotWithShape="1">
          <a:blip r:embed="rId6">
            <a:alphaModFix/>
          </a:blip>
          <a:srcRect l="33341" t="21652" r="39878" b="41060"/>
          <a:stretch/>
        </p:blipFill>
        <p:spPr>
          <a:xfrm rot="-550935">
            <a:off x="868499" y="2971717"/>
            <a:ext cx="2308980" cy="2144042"/>
          </a:xfrm>
          <a:prstGeom prst="rect">
            <a:avLst/>
          </a:prstGeom>
          <a:noFill/>
          <a:ln>
            <a:noFill/>
          </a:ln>
          <a:effectLst>
            <a:outerShdw blurRad="57150" dist="19050" dir="5400000" algn="bl" rotWithShape="0">
              <a:schemeClr val="dk1">
                <a:alpha val="50000"/>
              </a:scheme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0"/>
        <p:cNvGrpSpPr/>
        <p:nvPr/>
      </p:nvGrpSpPr>
      <p:grpSpPr>
        <a:xfrm>
          <a:off x="0" y="0"/>
          <a:ext cx="0" cy="0"/>
          <a:chOff x="0" y="0"/>
          <a:chExt cx="0" cy="0"/>
        </a:xfrm>
      </p:grpSpPr>
      <p:sp>
        <p:nvSpPr>
          <p:cNvPr id="321" name="Google Shape;321;p62"/>
          <p:cNvSpPr/>
          <p:nvPr/>
        </p:nvSpPr>
        <p:spPr>
          <a:xfrm rot="-5400000" flipH="1">
            <a:off x="3281200" y="-725975"/>
            <a:ext cx="2581500" cy="6159000"/>
          </a:xfrm>
          <a:prstGeom prst="rect">
            <a:avLst/>
          </a:prstGeom>
          <a:gradFill>
            <a:gsLst>
              <a:gs pos="0">
                <a:srgbClr val="9ECFCB">
                  <a:alpha val="29019"/>
                </a:srgbClr>
              </a:gs>
              <a:gs pos="100000">
                <a:schemeClr val="accent1"/>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 name="Google Shape;322;p62"/>
          <p:cNvSpPr/>
          <p:nvPr/>
        </p:nvSpPr>
        <p:spPr>
          <a:xfrm rot="-5400000" flipH="1">
            <a:off x="-269850" y="3255425"/>
            <a:ext cx="2157900" cy="1618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62"/>
          <p:cNvSpPr/>
          <p:nvPr/>
        </p:nvSpPr>
        <p:spPr>
          <a:xfrm rot="-5400000" flipH="1">
            <a:off x="8279175" y="74250"/>
            <a:ext cx="939000" cy="790500"/>
          </a:xfrm>
          <a:prstGeom prst="rect">
            <a:avLst/>
          </a:prstGeom>
          <a:gradFill>
            <a:gsLst>
              <a:gs pos="0">
                <a:srgbClr val="9ECFCB">
                  <a:alpha val="29019"/>
                </a:srgbClr>
              </a:gs>
              <a:gs pos="100000">
                <a:schemeClr val="accent1"/>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 name="Google Shape;324;p62"/>
          <p:cNvSpPr txBox="1">
            <a:spLocks noGrp="1"/>
          </p:cNvSpPr>
          <p:nvPr>
            <p:ph type="title"/>
          </p:nvPr>
        </p:nvSpPr>
        <p:spPr>
          <a:xfrm>
            <a:off x="1696456" y="1302438"/>
            <a:ext cx="5751000" cy="119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a:solidFill>
                  <a:schemeClr val="lt1"/>
                </a:solidFill>
              </a:rPr>
              <a:t>SGSO Leadership Institute</a:t>
            </a:r>
            <a:endParaRPr sz="4500">
              <a:solidFill>
                <a:schemeClr val="lt1"/>
              </a:solidFill>
            </a:endParaRPr>
          </a:p>
          <a:p>
            <a:pPr marL="0" lvl="0" indent="0" algn="ctr" rtl="0">
              <a:spcBef>
                <a:spcPts val="0"/>
              </a:spcBef>
              <a:spcAft>
                <a:spcPts val="0"/>
              </a:spcAft>
              <a:buNone/>
            </a:pPr>
            <a:r>
              <a:rPr lang="en" sz="2400" b="0">
                <a:solidFill>
                  <a:schemeClr val="lt1"/>
                </a:solidFill>
              </a:rPr>
              <a:t>Dates TBD - </a:t>
            </a:r>
            <a:endParaRPr sz="2400" b="0">
              <a:solidFill>
                <a:schemeClr val="lt1"/>
              </a:solidFill>
            </a:endParaRPr>
          </a:p>
          <a:p>
            <a:pPr marL="0" lvl="0" indent="0" algn="ctr" rtl="0">
              <a:spcBef>
                <a:spcPts val="0"/>
              </a:spcBef>
              <a:spcAft>
                <a:spcPts val="0"/>
              </a:spcAft>
              <a:buNone/>
            </a:pPr>
            <a:r>
              <a:rPr lang="en" sz="2400" b="0">
                <a:solidFill>
                  <a:schemeClr val="lt1"/>
                </a:solidFill>
              </a:rPr>
              <a:t>Dec 2024 or Jan 2025</a:t>
            </a:r>
            <a:endParaRPr sz="2400" b="0">
              <a:solidFill>
                <a:schemeClr val="lt1"/>
              </a:solidFill>
            </a:endParaRPr>
          </a:p>
        </p:txBody>
      </p:sp>
      <p:pic>
        <p:nvPicPr>
          <p:cNvPr id="325" name="Google Shape;325;p62"/>
          <p:cNvPicPr preferRelativeResize="0"/>
          <p:nvPr/>
        </p:nvPicPr>
        <p:blipFill rotWithShape="1">
          <a:blip r:embed="rId4">
            <a:alphaModFix/>
          </a:blip>
          <a:srcRect l="13401" r="8363"/>
          <a:stretch/>
        </p:blipFill>
        <p:spPr>
          <a:xfrm>
            <a:off x="1" y="2985575"/>
            <a:ext cx="1764375" cy="2255175"/>
          </a:xfrm>
          <a:prstGeom prst="rect">
            <a:avLst/>
          </a:prstGeom>
          <a:noFill/>
          <a:ln>
            <a:noFill/>
          </a:ln>
          <a:effectLst>
            <a:outerShdw blurRad="57150" dist="19050" dir="5400000" algn="bl" rotWithShape="0">
              <a:srgbClr val="000000">
                <a:alpha val="50000"/>
              </a:srgbClr>
            </a:outerShdw>
          </a:effectLst>
        </p:spPr>
      </p:pic>
      <p:pic>
        <p:nvPicPr>
          <p:cNvPr id="326" name="Google Shape;326;p62"/>
          <p:cNvPicPr preferRelativeResize="0"/>
          <p:nvPr/>
        </p:nvPicPr>
        <p:blipFill>
          <a:blip r:embed="rId5">
            <a:alphaModFix/>
          </a:blip>
          <a:stretch>
            <a:fillRect/>
          </a:stretch>
        </p:blipFill>
        <p:spPr>
          <a:xfrm>
            <a:off x="7176800" y="0"/>
            <a:ext cx="1967126" cy="19671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Slide">
  <a:themeElements>
    <a:clrScheme name="Sprouts Color Palette">
      <a:dk1>
        <a:srgbClr val="000000"/>
      </a:dk1>
      <a:lt1>
        <a:srgbClr val="FFFFFF"/>
      </a:lt1>
      <a:dk2>
        <a:srgbClr val="797979"/>
      </a:dk2>
      <a:lt2>
        <a:srgbClr val="E7E6E6"/>
      </a:lt2>
      <a:accent1>
        <a:srgbClr val="206F3B"/>
      </a:accent1>
      <a:accent2>
        <a:srgbClr val="69BD45"/>
      </a:accent2>
      <a:accent3>
        <a:srgbClr val="929292"/>
      </a:accent3>
      <a:accent4>
        <a:srgbClr val="D5D5D5"/>
      </a:accent4>
      <a:accent5>
        <a:srgbClr val="FEFFFF"/>
      </a:accent5>
      <a:accent6>
        <a:srgbClr val="FEFFF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ouble Line Slide">
  <a:themeElements>
    <a:clrScheme name="Master Brand 9">
      <a:dk1>
        <a:srgbClr val="000000"/>
      </a:dk1>
      <a:lt1>
        <a:srgbClr val="FFFFFF"/>
      </a:lt1>
      <a:dk2>
        <a:srgbClr val="929292"/>
      </a:dk2>
      <a:lt2>
        <a:srgbClr val="E7E6E6"/>
      </a:lt2>
      <a:accent1>
        <a:srgbClr val="2E783B"/>
      </a:accent1>
      <a:accent2>
        <a:srgbClr val="69BD45"/>
      </a:accent2>
      <a:accent3>
        <a:srgbClr val="929292"/>
      </a:accent3>
      <a:accent4>
        <a:srgbClr val="D5D5D5"/>
      </a:accent4>
      <a:accent5>
        <a:srgbClr val="FEFFFF"/>
      </a:accent5>
      <a:accent6>
        <a:srgbClr val="FEFFF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ngineering Project Proposal by Slidesgo">
  <a:themeElements>
    <a:clrScheme name="Simple Light">
      <a:dk1>
        <a:srgbClr val="434343"/>
      </a:dk1>
      <a:lt1>
        <a:srgbClr val="FFFFFF"/>
      </a:lt1>
      <a:dk2>
        <a:srgbClr val="595959"/>
      </a:dk2>
      <a:lt2>
        <a:srgbClr val="EEEEEE"/>
      </a:lt2>
      <a:accent1>
        <a:srgbClr val="387771"/>
      </a:accent1>
      <a:accent2>
        <a:srgbClr val="212121"/>
      </a:accent2>
      <a:accent3>
        <a:srgbClr val="9ECFCB"/>
      </a:accent3>
      <a:accent4>
        <a:srgbClr val="289C91"/>
      </a:accent4>
      <a:accent5>
        <a:srgbClr val="619792"/>
      </a:accent5>
      <a:accent6>
        <a:srgbClr val="384C4B"/>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695</Words>
  <Application>Microsoft Office PowerPoint</Application>
  <PresentationFormat>On-screen Show (16:9)</PresentationFormat>
  <Paragraphs>66</Paragraphs>
  <Slides>10</Slides>
  <Notes>10</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10</vt:i4>
      </vt:variant>
    </vt:vector>
  </HeadingPairs>
  <TitlesOfParts>
    <vt:vector size="22" baseType="lpstr">
      <vt:lpstr>Arial</vt:lpstr>
      <vt:lpstr>Calibri</vt:lpstr>
      <vt:lpstr>inherit</vt:lpstr>
      <vt:lpstr>Paytone One</vt:lpstr>
      <vt:lpstr>Fira Sans Extra Condensed Medium</vt:lpstr>
      <vt:lpstr>Catamaran Light</vt:lpstr>
      <vt:lpstr>Gill Sans</vt:lpstr>
      <vt:lpstr>Livvic</vt:lpstr>
      <vt:lpstr>Simple Light</vt:lpstr>
      <vt:lpstr>Title Slide</vt:lpstr>
      <vt:lpstr>Double Line Slide</vt:lpstr>
      <vt:lpstr>Engineering Project Proposal by Slidesgo</vt:lpstr>
      <vt:lpstr>Molly Dailey Sprouts Healthy Communities Foundation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SGSO Leadership Institute Dates TBD -  Dec 2024 or Jan 2025</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Molly Dailey Sprouts Healthy Communities Foundation</dc:title>
  <dc:creator>Molly Dailey</dc:creator>
  <cp:lastModifiedBy>Molly Dailey</cp:lastModifiedBy>
  <cp:revision>1</cp:revision>
  <dcterms:modified xsi:type="dcterms:W3CDTF">2024-01-18T22:53:32Z</dcterms:modified>
</cp:coreProperties>
</file>